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sldIdLst>
    <p:sldId id="266" r:id="rId5"/>
    <p:sldId id="298" r:id="rId6"/>
    <p:sldId id="256" r:id="rId7"/>
    <p:sldId id="273" r:id="rId8"/>
    <p:sldId id="299" r:id="rId9"/>
    <p:sldId id="300" r:id="rId10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EEB1C9-DBBC-4170-BA29-F5C644E6C20D}" v="26" dt="2023-10-30T14:08:30.3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E3D68BF4-24E5-455D-8C87-50C549416893}"/>
    <pc:docChg chg="undo custSel modSld">
      <pc:chgData name="Abels, Patrick" userId="ba666de4-0d21-43a6-8e66-51a18aae1b4a" providerId="ADAL" clId="{E3D68BF4-24E5-455D-8C87-50C549416893}" dt="2023-10-15T18:26:14.832" v="561" actId="1076"/>
      <pc:docMkLst>
        <pc:docMk/>
      </pc:docMkLst>
      <pc:sldChg chg="modSp">
        <pc:chgData name="Abels, Patrick" userId="ba666de4-0d21-43a6-8e66-51a18aae1b4a" providerId="ADAL" clId="{E3D68BF4-24E5-455D-8C87-50C549416893}" dt="2023-10-15T17:46:25.943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E3D68BF4-24E5-455D-8C87-50C549416893}" dt="2023-10-15T17:46:25.943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5:57.232" v="556"/>
        <pc:sldMkLst>
          <pc:docMk/>
          <pc:sldMk cId="4212458835" sldId="273"/>
        </pc:sldMkLst>
        <pc:spChg chg="mod">
          <ac:chgData name="Abels, Patrick" userId="ba666de4-0d21-43a6-8e66-51a18aae1b4a" providerId="ADAL" clId="{E3D68BF4-24E5-455D-8C87-50C549416893}" dt="2023-10-15T18:24:18.990" v="549" actId="2057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E3D68BF4-24E5-455D-8C87-50C549416893}" dt="2023-10-15T18:20:51.856" v="333" actId="478"/>
          <ac:picMkLst>
            <pc:docMk/>
            <pc:sldMk cId="4212458835" sldId="273"/>
            <ac:picMk id="5" creationId="{BB7FCBAB-D1BB-6DDA-C0CB-5BCDC0E0C898}"/>
          </ac:picMkLst>
        </pc:picChg>
        <pc:picChg chg="add mod">
          <ac:chgData name="Abels, Patrick" userId="ba666de4-0d21-43a6-8e66-51a18aae1b4a" providerId="ADAL" clId="{E3D68BF4-24E5-455D-8C87-50C549416893}" dt="2023-10-15T18:25:57.232" v="556"/>
          <ac:picMkLst>
            <pc:docMk/>
            <pc:sldMk cId="4212458835" sldId="273"/>
            <ac:picMk id="6" creationId="{C59BF485-42B6-CFB3-99AF-802870047F32}"/>
          </ac:picMkLst>
        </pc:picChg>
      </pc:sldChg>
      <pc:sldChg chg="modSp mod">
        <pc:chgData name="Abels, Patrick" userId="ba666de4-0d21-43a6-8e66-51a18aae1b4a" providerId="ADAL" clId="{E3D68BF4-24E5-455D-8C87-50C549416893}" dt="2023-10-15T18:14:34.015" v="10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E3D68BF4-24E5-455D-8C87-50C549416893}" dt="2023-10-15T18:14:34.015" v="10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6:14.832" v="561" actId="1076"/>
        <pc:sldMkLst>
          <pc:docMk/>
          <pc:sldMk cId="1084871162" sldId="297"/>
        </pc:sldMkLst>
        <pc:spChg chg="mod">
          <ac:chgData name="Abels, Patrick" userId="ba666de4-0d21-43a6-8e66-51a18aae1b4a" providerId="ADAL" clId="{E3D68BF4-24E5-455D-8C87-50C549416893}" dt="2023-10-15T18:19:04.444" v="146" actId="20577"/>
          <ac:spMkLst>
            <pc:docMk/>
            <pc:sldMk cId="1084871162" sldId="297"/>
            <ac:spMk id="2" creationId="{3840AF0F-0764-865D-D981-8E2407209E06}"/>
          </ac:spMkLst>
        </pc:spChg>
        <pc:spChg chg="del">
          <ac:chgData name="Abels, Patrick" userId="ba666de4-0d21-43a6-8e66-51a18aae1b4a" providerId="ADAL" clId="{E3D68BF4-24E5-455D-8C87-50C549416893}" dt="2023-10-15T18:14:29.883" v="104" actId="478"/>
          <ac:spMkLst>
            <pc:docMk/>
            <pc:sldMk cId="1084871162" sldId="297"/>
            <ac:spMk id="3" creationId="{ED590388-E499-0C90-BF14-237690592A1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4" creationId="{633B14A7-D51E-C261-9025-6D8E042A7E3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5" creationId="{B0D7DAD9-9F29-CFA2-F8FE-9D9125A8B3B6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6" creationId="{145873DD-690F-6FEC-6872-6241CF53B4AF}"/>
          </ac:spMkLst>
        </pc:spChg>
        <pc:picChg chg="add mod">
          <ac:chgData name="Abels, Patrick" userId="ba666de4-0d21-43a6-8e66-51a18aae1b4a" providerId="ADAL" clId="{E3D68BF4-24E5-455D-8C87-50C549416893}" dt="2023-10-15T18:26:14.832" v="561" actId="1076"/>
          <ac:picMkLst>
            <pc:docMk/>
            <pc:sldMk cId="1084871162" sldId="297"/>
            <ac:picMk id="7" creationId="{337A6403-9C57-74B7-A267-FF80B7095D09}"/>
          </ac:picMkLst>
        </pc:pic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1" creationId="{E173C8A0-B96D-0C79-0528-265017BB6B17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5" creationId="{195ED3AD-8725-71ED-0CF0-0021E407E460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21" creationId="{7DB87892-F68E-BE25-34CF-7164CE0841A4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1" creationId="{3E14E227-629B-8A76-DA19-71913DF13B3A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4" creationId="{EDDA5E36-9B3B-A86A-7BC5-0CA9ACA9C2E3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  <pc:docChgLst>
    <pc:chgData name="Abels, Patrick" userId="ba666de4-0d21-43a6-8e66-51a18aae1b4a" providerId="ADAL" clId="{A0EEB1C9-DBBC-4170-BA29-F5C644E6C20D}"/>
    <pc:docChg chg="undo custSel addSld delSld modSld">
      <pc:chgData name="Abels, Patrick" userId="ba666de4-0d21-43a6-8e66-51a18aae1b4a" providerId="ADAL" clId="{A0EEB1C9-DBBC-4170-BA29-F5C644E6C20D}" dt="2023-10-30T14:35:51.168" v="755" actId="20577"/>
      <pc:docMkLst>
        <pc:docMk/>
      </pc:docMkLst>
      <pc:sldChg chg="modSp">
        <pc:chgData name="Abels, Patrick" userId="ba666de4-0d21-43a6-8e66-51a18aae1b4a" providerId="ADAL" clId="{A0EEB1C9-DBBC-4170-BA29-F5C644E6C20D}" dt="2023-10-30T14:08:30.380" v="25" actId="6549"/>
        <pc:sldMkLst>
          <pc:docMk/>
          <pc:sldMk cId="2978283644" sldId="256"/>
        </pc:sldMkLst>
        <pc:spChg chg="mod">
          <ac:chgData name="Abels, Patrick" userId="ba666de4-0d21-43a6-8e66-51a18aae1b4a" providerId="ADAL" clId="{A0EEB1C9-DBBC-4170-BA29-F5C644E6C20D}" dt="2023-10-30T14:08:30.380" v="25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delSp modSp mod">
        <pc:chgData name="Abels, Patrick" userId="ba666de4-0d21-43a6-8e66-51a18aae1b4a" providerId="ADAL" clId="{A0EEB1C9-DBBC-4170-BA29-F5C644E6C20D}" dt="2023-10-30T14:33:43.408" v="581" actId="207"/>
        <pc:sldMkLst>
          <pc:docMk/>
          <pc:sldMk cId="4212458835" sldId="273"/>
        </pc:sldMkLst>
        <pc:spChg chg="mod">
          <ac:chgData name="Abels, Patrick" userId="ba666de4-0d21-43a6-8e66-51a18aae1b4a" providerId="ADAL" clId="{A0EEB1C9-DBBC-4170-BA29-F5C644E6C20D}" dt="2023-10-30T14:33:43.408" v="581" actId="20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A0EEB1C9-DBBC-4170-BA29-F5C644E6C20D}" dt="2023-10-30T14:22:17.486" v="329" actId="478"/>
          <ac:picMkLst>
            <pc:docMk/>
            <pc:sldMk cId="4212458835" sldId="273"/>
            <ac:picMk id="6" creationId="{C59BF485-42B6-CFB3-99AF-802870047F32}"/>
          </ac:picMkLst>
        </pc:picChg>
      </pc:sldChg>
      <pc:sldChg chg="del">
        <pc:chgData name="Abels, Patrick" userId="ba666de4-0d21-43a6-8e66-51a18aae1b4a" providerId="ADAL" clId="{A0EEB1C9-DBBC-4170-BA29-F5C644E6C20D}" dt="2023-10-30T14:09:05.291" v="27" actId="47"/>
        <pc:sldMkLst>
          <pc:docMk/>
          <pc:sldMk cId="1082503161" sldId="296"/>
        </pc:sldMkLst>
      </pc:sldChg>
      <pc:sldChg chg="del">
        <pc:chgData name="Abels, Patrick" userId="ba666de4-0d21-43a6-8e66-51a18aae1b4a" providerId="ADAL" clId="{A0EEB1C9-DBBC-4170-BA29-F5C644E6C20D}" dt="2023-10-30T14:22:22.247" v="330" actId="47"/>
        <pc:sldMkLst>
          <pc:docMk/>
          <pc:sldMk cId="1084871162" sldId="297"/>
        </pc:sldMkLst>
      </pc:sldChg>
      <pc:sldChg chg="modSp new mod">
        <pc:chgData name="Abels, Patrick" userId="ba666de4-0d21-43a6-8e66-51a18aae1b4a" providerId="ADAL" clId="{A0EEB1C9-DBBC-4170-BA29-F5C644E6C20D}" dt="2023-10-30T14:34:16.272" v="603" actId="207"/>
        <pc:sldMkLst>
          <pc:docMk/>
          <pc:sldMk cId="115733717" sldId="298"/>
        </pc:sldMkLst>
        <pc:spChg chg="mod">
          <ac:chgData name="Abels, Patrick" userId="ba666de4-0d21-43a6-8e66-51a18aae1b4a" providerId="ADAL" clId="{A0EEB1C9-DBBC-4170-BA29-F5C644E6C20D}" dt="2023-10-30T14:34:16.272" v="603" actId="207"/>
          <ac:spMkLst>
            <pc:docMk/>
            <pc:sldMk cId="115733717" sldId="298"/>
            <ac:spMk id="2" creationId="{E70B499E-3705-FD7A-461D-9F469606B8BF}"/>
          </ac:spMkLst>
        </pc:spChg>
      </pc:sldChg>
      <pc:sldChg chg="new del">
        <pc:chgData name="Abels, Patrick" userId="ba666de4-0d21-43a6-8e66-51a18aae1b4a" providerId="ADAL" clId="{A0EEB1C9-DBBC-4170-BA29-F5C644E6C20D}" dt="2023-10-30T14:09:08.078" v="28" actId="47"/>
        <pc:sldMkLst>
          <pc:docMk/>
          <pc:sldMk cId="2345408191" sldId="298"/>
        </pc:sldMkLst>
      </pc:sldChg>
      <pc:sldChg chg="modSp add mod">
        <pc:chgData name="Abels, Patrick" userId="ba666de4-0d21-43a6-8e66-51a18aae1b4a" providerId="ADAL" clId="{A0EEB1C9-DBBC-4170-BA29-F5C644E6C20D}" dt="2023-10-30T14:33:38.609" v="580" actId="207"/>
        <pc:sldMkLst>
          <pc:docMk/>
          <pc:sldMk cId="2548177657" sldId="299"/>
        </pc:sldMkLst>
        <pc:spChg chg="mod">
          <ac:chgData name="Abels, Patrick" userId="ba666de4-0d21-43a6-8e66-51a18aae1b4a" providerId="ADAL" clId="{A0EEB1C9-DBBC-4170-BA29-F5C644E6C20D}" dt="2023-10-30T14:33:38.609" v="580" actId="207"/>
          <ac:spMkLst>
            <pc:docMk/>
            <pc:sldMk cId="2548177657" sldId="299"/>
            <ac:spMk id="2" creationId="{1864604C-15AA-81DE-CCF7-18F7DBC474C9}"/>
          </ac:spMkLst>
        </pc:spChg>
        <pc:spChg chg="mod">
          <ac:chgData name="Abels, Patrick" userId="ba666de4-0d21-43a6-8e66-51a18aae1b4a" providerId="ADAL" clId="{A0EEB1C9-DBBC-4170-BA29-F5C644E6C20D}" dt="2023-10-30T14:33:05.145" v="521" actId="20577"/>
          <ac:spMkLst>
            <pc:docMk/>
            <pc:sldMk cId="2548177657" sldId="299"/>
            <ac:spMk id="3" creationId="{105AD3F8-C94A-1AEA-AA15-B530C499A8F2}"/>
          </ac:spMkLst>
        </pc:spChg>
      </pc:sldChg>
      <pc:sldChg chg="modSp new mod">
        <pc:chgData name="Abels, Patrick" userId="ba666de4-0d21-43a6-8e66-51a18aae1b4a" providerId="ADAL" clId="{A0EEB1C9-DBBC-4170-BA29-F5C644E6C20D}" dt="2023-10-30T14:35:51.168" v="75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A0EEB1C9-DBBC-4170-BA29-F5C644E6C20D}" dt="2023-10-30T14:35:51.168" v="755" actId="20577"/>
          <ac:spMkLst>
            <pc:docMk/>
            <pc:sldMk cId="1514163575" sldId="300"/>
            <ac:spMk id="2" creationId="{D98C48B4-754F-EE24-E1B1-532CDC66D6FC}"/>
          </ac:spMkLst>
        </pc:spChg>
      </pc:sldChg>
    </pc:docChg>
  </pc:docChgLst>
  <pc:docChgLst>
    <pc:chgData name="Abels, Patrick" userId="ba666de4-0d21-43a6-8e66-51a18aae1b4a" providerId="ADAL" clId="{F21BEAC8-A45D-4386-89D0-52472F7048D8}"/>
    <pc:docChg chg="undo custSel modSld">
      <pc:chgData name="Abels, Patrick" userId="ba666de4-0d21-43a6-8e66-51a18aae1b4a" providerId="ADAL" clId="{F21BEAC8-A45D-4386-89D0-52472F7048D8}" dt="2023-10-06T18:13:56.730" v="784" actId="207"/>
      <pc:docMkLst>
        <pc:docMk/>
      </pc:docMkLst>
      <pc:sldChg chg="modSp">
        <pc:chgData name="Abels, Patrick" userId="ba666de4-0d21-43a6-8e66-51a18aae1b4a" providerId="ADAL" clId="{F21BEAC8-A45D-4386-89D0-52472F7048D8}" dt="2023-10-06T17:52:00.856" v="12" actId="6549"/>
        <pc:sldMkLst>
          <pc:docMk/>
          <pc:sldMk cId="2978283644" sldId="256"/>
        </pc:sldMkLst>
        <pc:spChg chg="mod">
          <ac:chgData name="Abels, Patrick" userId="ba666de4-0d21-43a6-8e66-51a18aae1b4a" providerId="ADAL" clId="{F21BEAC8-A45D-4386-89D0-52472F7048D8}" dt="2023-10-06T17:52:00.856" v="12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F21BEAC8-A45D-4386-89D0-52472F7048D8}" dt="2023-10-06T18:13:56.730" v="784" actId="207"/>
        <pc:sldMkLst>
          <pc:docMk/>
          <pc:sldMk cId="4212458835" sldId="273"/>
        </pc:sldMkLst>
        <pc:spChg chg="mod">
          <ac:chgData name="Abels, Patrick" userId="ba666de4-0d21-43a6-8e66-51a18aae1b4a" providerId="ADAL" clId="{F21BEAC8-A45D-4386-89D0-52472F7048D8}" dt="2023-10-06T18:13:56.730" v="784" actId="207"/>
          <ac:spMkLst>
            <pc:docMk/>
            <pc:sldMk cId="4212458835" sldId="273"/>
            <ac:spMk id="2" creationId="{1864604C-15AA-81DE-CCF7-18F7DBC474C9}"/>
          </ac:spMkLst>
        </pc:spChg>
        <pc:picChg chg="mod">
          <ac:chgData name="Abels, Patrick" userId="ba666de4-0d21-43a6-8e66-51a18aae1b4a" providerId="ADAL" clId="{F21BEAC8-A45D-4386-89D0-52472F7048D8}" dt="2023-10-06T18:13:48.405" v="783" actId="1076"/>
          <ac:picMkLst>
            <pc:docMk/>
            <pc:sldMk cId="4212458835" sldId="273"/>
            <ac:picMk id="5" creationId="{BB7FCBAB-D1BB-6DDA-C0CB-5BCDC0E0C898}"/>
          </ac:picMkLst>
        </pc:picChg>
      </pc:sldChg>
      <pc:sldChg chg="modSp mod">
        <pc:chgData name="Abels, Patrick" userId="ba666de4-0d21-43a6-8e66-51a18aae1b4a" providerId="ADAL" clId="{F21BEAC8-A45D-4386-89D0-52472F7048D8}" dt="2023-10-06T17:52:41.944" v="16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F21BEAC8-A45D-4386-89D0-52472F7048D8}" dt="2023-10-06T17:52:41.944" v="16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F21BEAC8-A45D-4386-89D0-52472F7048D8}" dt="2023-10-06T18:09:29.916" v="328" actId="1036"/>
        <pc:sldMkLst>
          <pc:docMk/>
          <pc:sldMk cId="1084871162" sldId="297"/>
        </pc:sldMkLst>
        <pc:spChg chg="mod">
          <ac:chgData name="Abels, Patrick" userId="ba666de4-0d21-43a6-8e66-51a18aae1b4a" providerId="ADAL" clId="{F21BEAC8-A45D-4386-89D0-52472F7048D8}" dt="2023-10-06T18:03:32.410" v="231" actId="20577"/>
          <ac:spMkLst>
            <pc:docMk/>
            <pc:sldMk cId="1084871162" sldId="297"/>
            <ac:spMk id="2" creationId="{3840AF0F-0764-865D-D981-8E2407209E0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3" creationId="{ED590388-E499-0C90-BF14-237690592A1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4" creationId="{633B14A7-D51E-C261-9025-6D8E042A7E3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5" creationId="{B0D7DAD9-9F29-CFA2-F8FE-9D9125A8B3B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6" creationId="{145873DD-690F-6FEC-6872-6241CF53B4AF}"/>
          </ac:spMkLst>
        </pc:spChg>
        <pc:cxnChg chg="add del mod">
          <ac:chgData name="Abels, Patrick" userId="ba666de4-0d21-43a6-8e66-51a18aae1b4a" providerId="ADAL" clId="{F21BEAC8-A45D-4386-89D0-52472F7048D8}" dt="2023-10-06T18:08:03.502" v="302" actId="478"/>
          <ac:cxnSpMkLst>
            <pc:docMk/>
            <pc:sldMk cId="1084871162" sldId="297"/>
            <ac:cxnSpMk id="8" creationId="{B607A4F0-98CA-0DF5-A09C-02CD1E3EEC18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1" creationId="{E173C8A0-B96D-0C79-0528-265017BB6B17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5" creationId="{195ED3AD-8725-71ED-0CF0-0021E407E460}"/>
          </ac:cxnSpMkLst>
        </pc:cxnChg>
        <pc:cxnChg chg="add del mod">
          <ac:chgData name="Abels, Patrick" userId="ba666de4-0d21-43a6-8e66-51a18aae1b4a" providerId="ADAL" clId="{F21BEAC8-A45D-4386-89D0-52472F7048D8}" dt="2023-10-06T18:07:42.364" v="299" actId="478"/>
          <ac:cxnSpMkLst>
            <pc:docMk/>
            <pc:sldMk cId="1084871162" sldId="297"/>
            <ac:cxnSpMk id="18" creationId="{6CD30700-7584-60B0-5C93-AA78A6988B95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21" creationId="{7DB87892-F68E-BE25-34CF-7164CE0841A4}"/>
          </ac:cxnSpMkLst>
        </pc:cxnChg>
        <pc:cxnChg chg="add del mod">
          <ac:chgData name="Abels, Patrick" userId="ba666de4-0d21-43a6-8e66-51a18aae1b4a" providerId="ADAL" clId="{F21BEAC8-A45D-4386-89D0-52472F7048D8}" dt="2023-10-06T18:08:07.936" v="304" actId="478"/>
          <ac:cxnSpMkLst>
            <pc:docMk/>
            <pc:sldMk cId="1084871162" sldId="297"/>
            <ac:cxnSpMk id="24" creationId="{A3421A04-D604-5F13-05BE-A2E2D915EAB8}"/>
          </ac:cxnSpMkLst>
        </pc:cxnChg>
        <pc:cxnChg chg="add del mod">
          <ac:chgData name="Abels, Patrick" userId="ba666de4-0d21-43a6-8e66-51a18aae1b4a" providerId="ADAL" clId="{F21BEAC8-A45D-4386-89D0-52472F7048D8}" dt="2023-10-06T18:08:04.979" v="303" actId="478"/>
          <ac:cxnSpMkLst>
            <pc:docMk/>
            <pc:sldMk cId="1084871162" sldId="297"/>
            <ac:cxnSpMk id="27" creationId="{1F01BB07-6983-DCFC-754B-1FAB65E2B63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1" creationId="{3E14E227-629B-8A76-DA19-71913DF13B3A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4" creationId="{EDDA5E36-9B3B-A86A-7BC5-0CA9ACA9C2E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CA1DFDF0-C509-BD4D-B637-9C6B60C9E7BD}"/>
    <pc:docChg chg="modSld">
      <pc:chgData name="Abels, Patrick" userId="ba666de4-0d21-43a6-8e66-51a18aae1b4a" providerId="ADAL" clId="{CA1DFDF0-C509-BD4D-B637-9C6B60C9E7BD}" dt="2023-10-17T08:07:41.618" v="243" actId="20577"/>
      <pc:docMkLst>
        <pc:docMk/>
      </pc:docMkLst>
      <pc:sldChg chg="modSp">
        <pc:chgData name="Abels, Patrick" userId="ba666de4-0d21-43a6-8e66-51a18aae1b4a" providerId="ADAL" clId="{CA1DFDF0-C509-BD4D-B637-9C6B60C9E7BD}" dt="2023-10-17T08:07:41.618" v="24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A1DFDF0-C509-BD4D-B637-9C6B60C9E7BD}" dt="2023-10-17T08:07:41.618" v="243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CA1DFDF0-C509-BD4D-B637-9C6B60C9E7BD}" dt="2023-10-17T08:06:36.425" v="134" actId="2711"/>
        <pc:sldMkLst>
          <pc:docMk/>
          <pc:sldMk cId="1084871162" sldId="297"/>
        </pc:sldMkLst>
        <pc:spChg chg="mod">
          <ac:chgData name="Abels, Patrick" userId="ba666de4-0d21-43a6-8e66-51a18aae1b4a" providerId="ADAL" clId="{CA1DFDF0-C509-BD4D-B637-9C6B60C9E7BD}" dt="2023-10-17T08:06:36.425" v="134" actId="2711"/>
          <ac:spMkLst>
            <pc:docMk/>
            <pc:sldMk cId="1084871162" sldId="297"/>
            <ac:spMk id="2" creationId="{3840AF0F-0764-865D-D981-8E2407209E06}"/>
          </ac:spMkLst>
        </pc:spChg>
        <pc:picChg chg="mod">
          <ac:chgData name="Abels, Patrick" userId="ba666de4-0d21-43a6-8e66-51a18aae1b4a" providerId="ADAL" clId="{CA1DFDF0-C509-BD4D-B637-9C6B60C9E7BD}" dt="2023-10-17T08:05:38.772" v="127" actId="1076"/>
          <ac:picMkLst>
            <pc:docMk/>
            <pc:sldMk cId="1084871162" sldId="297"/>
            <ac:picMk id="7" creationId="{337A6403-9C57-74B7-A267-FF80B7095D09}"/>
          </ac:picMkLst>
        </pc:picChg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">
        <pc:chgData name="Abels, Patrick" userId="ba666de4-0d21-43a6-8e66-51a18aae1b4a" providerId="ADAL" clId="{4A903F2B-6905-4F11-BF7A-C4C8DAD57DDE}" dt="2023-10-03T14:40:25.133" v="5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4A903F2B-6905-4F11-BF7A-C4C8DAD57DDE}" dt="2023-10-03T14:40:25.133" v="5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mod">
        <pc:chgData name="Abels, Patrick" userId="ba666de4-0d21-43a6-8e66-51a18aae1b4a" providerId="ADAL" clId="{4A903F2B-6905-4F11-BF7A-C4C8DAD57DDE}" dt="2023-10-03T14:53:43.132" v="14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4A903F2B-6905-4F11-BF7A-C4C8DAD57DDE}" dt="2023-10-03T14:53:43.132" v="14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4A903F2B-6905-4F11-BF7A-C4C8DAD57DDE}" dt="2023-10-03T14:55:24.955" v="101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4A903F2B-6905-4F11-BF7A-C4C8DAD57DDE}" dt="2023-10-03T14:55:24.955" v="101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30/10/2023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70B499E-3705-FD7A-461D-9F469606B8B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08910" y="2203797"/>
            <a:ext cx="7406640" cy="3671223"/>
          </a:xfrm>
        </p:spPr>
        <p:txBody>
          <a:bodyPr numCol="2"/>
          <a:lstStyle/>
          <a:p>
            <a:pPr algn="l"/>
            <a:r>
              <a:rPr lang="en-GB" sz="2800" b="1" dirty="0" err="1"/>
              <a:t>Themen</a:t>
            </a:r>
            <a:endParaRPr lang="en-GB" sz="2800" b="1" dirty="0"/>
          </a:p>
          <a:p>
            <a:pPr algn="l"/>
            <a:r>
              <a:rPr lang="en-GB" sz="2800" dirty="0"/>
              <a:t>Setup </a:t>
            </a:r>
          </a:p>
          <a:p>
            <a:pPr algn="l"/>
            <a:r>
              <a:rPr lang="en-GB" sz="2800" dirty="0"/>
              <a:t>Internet</a:t>
            </a:r>
          </a:p>
          <a:p>
            <a:pPr algn="l"/>
            <a:r>
              <a:rPr lang="en-GB" sz="2800" dirty="0"/>
              <a:t>HTML</a:t>
            </a:r>
          </a:p>
          <a:p>
            <a:pPr algn="l"/>
            <a:r>
              <a:rPr lang="en-GB" sz="2800" dirty="0"/>
              <a:t>Tag</a:t>
            </a:r>
          </a:p>
          <a:p>
            <a:pPr algn="l"/>
            <a:r>
              <a:rPr lang="en-GB" sz="2800" dirty="0" err="1"/>
              <a:t>Attribut</a:t>
            </a:r>
            <a:endParaRPr lang="en-GB" sz="2800" dirty="0"/>
          </a:p>
          <a:p>
            <a:pPr algn="l"/>
            <a:endParaRPr lang="en-GB" sz="2800" dirty="0"/>
          </a:p>
          <a:p>
            <a:pPr algn="l"/>
            <a:endParaRPr lang="en-GB" sz="2800" dirty="0"/>
          </a:p>
          <a:p>
            <a:pPr algn="l"/>
            <a:r>
              <a:rPr lang="en-GB" sz="2800" b="1" dirty="0" err="1"/>
              <a:t>Elemente</a:t>
            </a:r>
            <a:endParaRPr lang="en-GB" sz="2800" b="1" dirty="0"/>
          </a:p>
          <a:p>
            <a:pPr algn="l"/>
            <a:r>
              <a:rPr lang="en-GB" sz="2800" dirty="0"/>
              <a:t>Paragraph (p, b, </a:t>
            </a:r>
            <a:r>
              <a:rPr lang="en-GB" sz="2800" dirty="0" err="1"/>
              <a:t>i</a:t>
            </a:r>
            <a:r>
              <a:rPr lang="en-GB" sz="2800" dirty="0"/>
              <a:t>, u, </a:t>
            </a:r>
            <a:r>
              <a:rPr lang="en-GB" sz="2800" dirty="0" err="1"/>
              <a:t>br</a:t>
            </a:r>
            <a:r>
              <a:rPr lang="en-GB" sz="2800" dirty="0"/>
              <a:t>)</a:t>
            </a:r>
          </a:p>
          <a:p>
            <a:pPr algn="l"/>
            <a:r>
              <a:rPr lang="en-GB" sz="2800" dirty="0"/>
              <a:t>Heading (h1-6)</a:t>
            </a:r>
          </a:p>
          <a:p>
            <a:pPr algn="l"/>
            <a:r>
              <a:rPr lang="en-GB" sz="2800" dirty="0"/>
              <a:t>List (</a:t>
            </a:r>
            <a:r>
              <a:rPr lang="en-GB" sz="2800" dirty="0" err="1"/>
              <a:t>ul</a:t>
            </a:r>
            <a:r>
              <a:rPr lang="en-GB" sz="2800" dirty="0"/>
              <a:t>, </a:t>
            </a:r>
            <a:r>
              <a:rPr lang="en-GB" sz="2800" dirty="0" err="1"/>
              <a:t>ol</a:t>
            </a:r>
            <a:r>
              <a:rPr lang="en-GB" sz="2800" dirty="0"/>
              <a:t>, li)</a:t>
            </a:r>
          </a:p>
          <a:p>
            <a:pPr algn="l"/>
            <a:r>
              <a:rPr lang="en-GB" sz="2800" dirty="0"/>
              <a:t>Table (table, tr, </a:t>
            </a:r>
            <a:r>
              <a:rPr lang="en-GB" sz="2800" dirty="0" err="1"/>
              <a:t>th</a:t>
            </a:r>
            <a:r>
              <a:rPr lang="en-GB" sz="2800" dirty="0"/>
              <a:t>, td)</a:t>
            </a:r>
          </a:p>
          <a:p>
            <a:pPr algn="l"/>
            <a:r>
              <a:rPr lang="en-GB" sz="2800" dirty="0"/>
              <a:t>Image (</a:t>
            </a:r>
            <a:r>
              <a:rPr lang="en-GB" sz="2800" dirty="0" err="1"/>
              <a:t>img</a:t>
            </a:r>
            <a:r>
              <a:rPr lang="en-GB" sz="2800" dirty="0"/>
              <a:t>)</a:t>
            </a:r>
          </a:p>
          <a:p>
            <a:pPr algn="l"/>
            <a:r>
              <a:rPr lang="en-GB" sz="2800" dirty="0"/>
              <a:t>Link (a)</a:t>
            </a:r>
          </a:p>
          <a:p>
            <a:pPr algn="l"/>
            <a:r>
              <a:rPr lang="en-GB" sz="2800" dirty="0"/>
              <a:t>Form (form, label, input)</a:t>
            </a:r>
            <a:endParaRPr lang="en-DE" sz="2800" dirty="0"/>
          </a:p>
        </p:txBody>
      </p:sp>
    </p:spTree>
    <p:extLst>
      <p:ext uri="{BB962C8B-B14F-4D97-AF65-F5344CB8AC3E}">
        <p14:creationId xmlns:p14="http://schemas.microsoft.com/office/powerpoint/2010/main" val="11573371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DEA465E-3F59-F973-969D-895BEEF23C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C000"/>
                </a:solidFill>
              </a:rPr>
              <a:t>Gemischte</a:t>
            </a:r>
            <a:r>
              <a:rPr lang="en-GB" dirty="0">
                <a:solidFill>
                  <a:srgbClr val="FFC000"/>
                </a:solidFill>
              </a:rPr>
              <a:t> </a:t>
            </a:r>
            <a:r>
              <a:rPr lang="en-GB" dirty="0" err="1">
                <a:solidFill>
                  <a:srgbClr val="FFC000"/>
                </a:solidFill>
              </a:rPr>
              <a:t>Übungen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782836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Erkläre</a:t>
            </a:r>
            <a:r>
              <a:rPr lang="en-GB" dirty="0"/>
              <a:t> die </a:t>
            </a:r>
            <a:r>
              <a:rPr lang="en-GB" dirty="0" err="1"/>
              <a:t>unterrichteten</a:t>
            </a:r>
            <a:r>
              <a:rPr lang="en-GB" dirty="0"/>
              <a:t> </a:t>
            </a:r>
            <a:r>
              <a:rPr lang="en-GB" dirty="0" err="1">
                <a:solidFill>
                  <a:srgbClr val="FFC000"/>
                </a:solidFill>
              </a:rPr>
              <a:t>Themen</a:t>
            </a:r>
            <a:r>
              <a:rPr lang="en-GB" dirty="0"/>
              <a:t> </a:t>
            </a:r>
            <a:r>
              <a:rPr lang="en-GB" dirty="0" err="1"/>
              <a:t>jeweils</a:t>
            </a:r>
            <a:r>
              <a:rPr lang="en-GB" dirty="0"/>
              <a:t> in 1-2 </a:t>
            </a:r>
            <a:r>
              <a:rPr lang="en-GB" dirty="0" err="1"/>
              <a:t>Sätzen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err="1"/>
              <a:t>Übung</a:t>
            </a:r>
            <a:r>
              <a:rPr lang="en-GB"/>
              <a:t> 1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12458835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864604C-15AA-81DE-CCF7-18F7DBC474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Entwickle</a:t>
            </a:r>
            <a:r>
              <a:rPr lang="en-GB" dirty="0"/>
              <a:t> einen Wikipedia Artikel </a:t>
            </a:r>
            <a:r>
              <a:rPr lang="en-GB" dirty="0" err="1"/>
              <a:t>über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Thema </a:t>
            </a:r>
            <a:r>
              <a:rPr lang="en-GB" dirty="0" err="1"/>
              <a:t>deiner</a:t>
            </a:r>
            <a:r>
              <a:rPr lang="en-GB" dirty="0"/>
              <a:t> Wahl.</a:t>
            </a:r>
          </a:p>
          <a:p>
            <a:r>
              <a:rPr lang="en-GB" dirty="0" err="1"/>
              <a:t>Nutze</a:t>
            </a:r>
            <a:r>
              <a:rPr lang="en-GB" dirty="0"/>
              <a:t> </a:t>
            </a:r>
            <a:r>
              <a:rPr lang="en-GB" dirty="0" err="1"/>
              <a:t>dabei</a:t>
            </a:r>
            <a:r>
              <a:rPr lang="en-GB" dirty="0"/>
              <a:t> alle </a:t>
            </a:r>
            <a:r>
              <a:rPr lang="en-GB" dirty="0" err="1">
                <a:solidFill>
                  <a:srgbClr val="FFC000"/>
                </a:solidFill>
              </a:rPr>
              <a:t>Elemente</a:t>
            </a:r>
            <a:r>
              <a:rPr lang="en-GB" dirty="0"/>
              <a:t>, die du </a:t>
            </a:r>
            <a:r>
              <a:rPr lang="en-GB" dirty="0" err="1"/>
              <a:t>im</a:t>
            </a:r>
            <a:r>
              <a:rPr lang="en-GB" dirty="0"/>
              <a:t> Unterricht </a:t>
            </a:r>
            <a:r>
              <a:rPr lang="en-GB" dirty="0" err="1"/>
              <a:t>kennengelernt</a:t>
            </a:r>
            <a:r>
              <a:rPr lang="en-GB" dirty="0"/>
              <a:t> hast, </a:t>
            </a:r>
            <a:r>
              <a:rPr lang="en-GB" dirty="0" err="1"/>
              <a:t>sinnvoll</a:t>
            </a:r>
            <a:r>
              <a:rPr lang="en-GB" dirty="0"/>
              <a:t>.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5AD3F8-C94A-1AEA-AA15-B530C499A8F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Übung</a:t>
            </a:r>
            <a:r>
              <a:rPr lang="en-GB" dirty="0"/>
              <a:t> 2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4817765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98C48B4-754F-EE24-E1B1-532CDC66D6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Erstelle</a:t>
            </a:r>
            <a:r>
              <a:rPr lang="en-GB" dirty="0"/>
              <a:t> </a:t>
            </a:r>
            <a:r>
              <a:rPr lang="en-GB" dirty="0" err="1"/>
              <a:t>ein</a:t>
            </a:r>
            <a:r>
              <a:rPr lang="en-GB" dirty="0"/>
              <a:t> </a:t>
            </a:r>
            <a:r>
              <a:rPr lang="en-GB" dirty="0" err="1"/>
              <a:t>doppelseitig</a:t>
            </a:r>
            <a:r>
              <a:rPr lang="en-GB" dirty="0"/>
              <a:t> </a:t>
            </a:r>
            <a:r>
              <a:rPr lang="en-GB" dirty="0" err="1"/>
              <a:t>beschriebenes</a:t>
            </a:r>
            <a:r>
              <a:rPr lang="en-GB" dirty="0"/>
              <a:t> DIN A4 Blatt.</a:t>
            </a:r>
          </a:p>
          <a:p>
            <a:r>
              <a:rPr lang="en-GB" dirty="0"/>
              <a:t>Dieses </a:t>
            </a:r>
            <a:r>
              <a:rPr lang="en-GB" dirty="0" err="1"/>
              <a:t>darfst</a:t>
            </a:r>
            <a:r>
              <a:rPr lang="en-GB" dirty="0"/>
              <a:t> du in der </a:t>
            </a:r>
            <a:r>
              <a:rPr lang="en-GB" dirty="0" err="1"/>
              <a:t>Klausur</a:t>
            </a:r>
            <a:r>
              <a:rPr lang="en-GB" dirty="0"/>
              <a:t> </a:t>
            </a:r>
            <a:r>
              <a:rPr lang="en-GB" dirty="0" err="1"/>
              <a:t>benutzen</a:t>
            </a:r>
            <a:r>
              <a:rPr lang="en-GB" dirty="0"/>
              <a:t>.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514163575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Arial Black</vt:lpstr>
      <vt:lpstr>Calibri</vt:lpstr>
      <vt:lpstr>Calibri Light</vt:lpstr>
      <vt:lpstr>Office Theme</vt:lpstr>
      <vt:lpstr>Youtube Design</vt:lpstr>
      <vt:lpstr>1_Youtube Design</vt:lpstr>
      <vt:lpstr>Youtube Design NEW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76</cp:revision>
  <dcterms:created xsi:type="dcterms:W3CDTF">2022-12-22T20:26:39Z</dcterms:created>
  <dcterms:modified xsi:type="dcterms:W3CDTF">2023-10-30T14:35:58Z</dcterms:modified>
</cp:coreProperties>
</file>