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98" r:id="rId6"/>
    <p:sldId id="256" r:id="rId7"/>
    <p:sldId id="273" r:id="rId8"/>
    <p:sldId id="299" r:id="rId9"/>
    <p:sldId id="30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EB1C9-DBBC-4170-BA29-F5C644E6C20D}" v="26" dt="2023-10-30T14:08:30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modSp">
        <pc:chgData name="Abels, Patrick" userId="ba666de4-0d21-43a6-8e66-51a18aae1b4a" providerId="ADAL" clId="{A0EEB1C9-DBBC-4170-BA29-F5C644E6C20D}" dt="2023-10-30T14:08:30.380" v="25" actId="6549"/>
        <pc:sldMkLst>
          <pc:docMk/>
          <pc:sldMk cId="2978283644" sldId="256"/>
        </pc:sldMkLst>
        <pc:spChg chg="mod">
          <ac:chgData name="Abels, Patrick" userId="ba666de4-0d21-43a6-8e66-51a18aae1b4a" providerId="ADAL" clId="{A0EEB1C9-DBBC-4170-BA29-F5C644E6C20D}" dt="2023-10-30T14:08:30.380" v="25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del">
        <pc:chgData name="Abels, Patrick" userId="ba666de4-0d21-43a6-8e66-51a18aae1b4a" providerId="ADAL" clId="{A0EEB1C9-DBBC-4170-BA29-F5C644E6C20D}" dt="2023-10-30T14:09:05.291" v="27" actId="47"/>
        <pc:sldMkLst>
          <pc:docMk/>
          <pc:sldMk cId="1082503161" sldId="296"/>
        </pc:sldMkLst>
      </pc:sldChg>
      <pc:sldChg chg="del">
        <pc:chgData name="Abels, Patrick" userId="ba666de4-0d21-43a6-8e66-51a18aae1b4a" providerId="ADAL" clId="{A0EEB1C9-DBBC-4170-BA29-F5C644E6C20D}" dt="2023-10-30T14:22:22.247" v="330" actId="47"/>
        <pc:sldMkLst>
          <pc:docMk/>
          <pc:sldMk cId="1084871162" sldId="297"/>
        </pc:sldMkLst>
      </pc:sldChg>
      <pc:sldChg chg="modSp new mod">
        <pc:chgData name="Abels, Patrick" userId="ba666de4-0d21-43a6-8e66-51a18aae1b4a" providerId="ADAL" clId="{A0EEB1C9-DBBC-4170-BA29-F5C644E6C20D}" dt="2023-10-30T14:34:16.272" v="603" actId="207"/>
        <pc:sldMkLst>
          <pc:docMk/>
          <pc:sldMk cId="115733717" sldId="298"/>
        </pc:sldMkLst>
        <pc:spChg chg="mod">
          <ac:chgData name="Abels, Patrick" userId="ba666de4-0d21-43a6-8e66-51a18aae1b4a" providerId="ADAL" clId="{A0EEB1C9-DBBC-4170-BA29-F5C644E6C20D}" dt="2023-10-30T14:34:16.272" v="603" actId="207"/>
          <ac:spMkLst>
            <pc:docMk/>
            <pc:sldMk cId="115733717" sldId="298"/>
            <ac:spMk id="2" creationId="{E70B499E-3705-FD7A-461D-9F469606B8BF}"/>
          </ac:spMkLst>
        </pc:spChg>
      </pc:sldChg>
      <pc:sldChg chg="new del">
        <pc:chgData name="Abels, Patrick" userId="ba666de4-0d21-43a6-8e66-51a18aae1b4a" providerId="ADAL" clId="{A0EEB1C9-DBBC-4170-BA29-F5C644E6C20D}" dt="2023-10-30T14:09:08.078" v="28" actId="47"/>
        <pc:sldMkLst>
          <pc:docMk/>
          <pc:sldMk cId="2345408191" sldId="298"/>
        </pc:sldMkLst>
      </pc:sldChg>
      <pc:sldChg chg="modSp add mod">
        <pc:chgData name="Abels, Patrick" userId="ba666de4-0d21-43a6-8e66-51a18aae1b4a" providerId="ADAL" clId="{A0EEB1C9-DBBC-4170-BA29-F5C644E6C20D}" dt="2023-10-30T14:33:38.609" v="580" actId="207"/>
        <pc:sldMkLst>
          <pc:docMk/>
          <pc:sldMk cId="2548177657" sldId="299"/>
        </pc:sldMkLst>
        <pc:spChg chg="mod">
          <ac:chgData name="Abels, Patrick" userId="ba666de4-0d21-43a6-8e66-51a18aae1b4a" providerId="ADAL" clId="{A0EEB1C9-DBBC-4170-BA29-F5C644E6C20D}" dt="2023-10-30T14:33:38.609" v="580" actId="207"/>
          <ac:spMkLst>
            <pc:docMk/>
            <pc:sldMk cId="2548177657" sldId="299"/>
            <ac:spMk id="2" creationId="{1864604C-15AA-81DE-CCF7-18F7DBC474C9}"/>
          </ac:spMkLst>
        </pc:spChg>
        <pc:spChg chg="mod">
          <ac:chgData name="Abels, Patrick" userId="ba666de4-0d21-43a6-8e66-51a18aae1b4a" providerId="ADAL" clId="{A0EEB1C9-DBBC-4170-BA29-F5C644E6C20D}" dt="2023-10-30T14:33:05.145" v="521" actId="20577"/>
          <ac:spMkLst>
            <pc:docMk/>
            <pc:sldMk cId="2548177657" sldId="299"/>
            <ac:spMk id="3" creationId="{105AD3F8-C94A-1AEA-AA15-B530C499A8F2}"/>
          </ac:spMkLst>
        </pc:sp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30/10/2023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0B499E-3705-FD7A-461D-9F469606B8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8910" y="2203797"/>
            <a:ext cx="7406640" cy="3671223"/>
          </a:xfrm>
        </p:spPr>
        <p:txBody>
          <a:bodyPr numCol="2"/>
          <a:lstStyle/>
          <a:p>
            <a:pPr algn="l"/>
            <a:r>
              <a:rPr lang="en-GB" sz="2800" b="1" dirty="0" err="1"/>
              <a:t>Themen</a:t>
            </a:r>
            <a:endParaRPr lang="en-GB" sz="2800" b="1" dirty="0"/>
          </a:p>
          <a:p>
            <a:pPr algn="l"/>
            <a:r>
              <a:rPr lang="en-GB" sz="2800" dirty="0"/>
              <a:t>Setup </a:t>
            </a:r>
          </a:p>
          <a:p>
            <a:pPr algn="l"/>
            <a:r>
              <a:rPr lang="en-GB" sz="2800" dirty="0"/>
              <a:t>Internet</a:t>
            </a:r>
          </a:p>
          <a:p>
            <a:pPr algn="l"/>
            <a:r>
              <a:rPr lang="en-GB" sz="2800" dirty="0"/>
              <a:t>HTML</a:t>
            </a:r>
          </a:p>
          <a:p>
            <a:pPr algn="l"/>
            <a:r>
              <a:rPr lang="en-GB" sz="2800" dirty="0"/>
              <a:t>Tag</a:t>
            </a:r>
          </a:p>
          <a:p>
            <a:pPr algn="l"/>
            <a:r>
              <a:rPr lang="en-GB" sz="2800" dirty="0" err="1"/>
              <a:t>Attribut</a:t>
            </a:r>
            <a:endParaRPr lang="en-GB" sz="2800" dirty="0"/>
          </a:p>
          <a:p>
            <a:pPr algn="l"/>
            <a:endParaRPr lang="en-GB" sz="2800" dirty="0"/>
          </a:p>
          <a:p>
            <a:pPr algn="l"/>
            <a:endParaRPr lang="en-GB" sz="2800" dirty="0"/>
          </a:p>
          <a:p>
            <a:pPr algn="l"/>
            <a:r>
              <a:rPr lang="en-GB" sz="2800" b="1" dirty="0" err="1"/>
              <a:t>Elemente</a:t>
            </a:r>
            <a:endParaRPr lang="en-GB" sz="2800" b="1" dirty="0"/>
          </a:p>
          <a:p>
            <a:pPr algn="l"/>
            <a:r>
              <a:rPr lang="en-GB" sz="2800" dirty="0"/>
              <a:t>Paragraph (p, b, </a:t>
            </a:r>
            <a:r>
              <a:rPr lang="en-GB" sz="2800" dirty="0" err="1"/>
              <a:t>i</a:t>
            </a:r>
            <a:r>
              <a:rPr lang="en-GB" sz="2800" dirty="0"/>
              <a:t>, u, </a:t>
            </a:r>
            <a:r>
              <a:rPr lang="en-GB" sz="2800" dirty="0" err="1"/>
              <a:t>br</a:t>
            </a:r>
            <a:r>
              <a:rPr lang="en-GB" sz="2800" dirty="0"/>
              <a:t>)</a:t>
            </a:r>
          </a:p>
          <a:p>
            <a:pPr algn="l"/>
            <a:r>
              <a:rPr lang="en-GB" sz="2800" dirty="0"/>
              <a:t>Heading (h1-6)</a:t>
            </a:r>
          </a:p>
          <a:p>
            <a:pPr algn="l"/>
            <a:r>
              <a:rPr lang="en-GB" sz="2800" dirty="0"/>
              <a:t>List (</a:t>
            </a:r>
            <a:r>
              <a:rPr lang="en-GB" sz="2800" dirty="0" err="1"/>
              <a:t>ul</a:t>
            </a:r>
            <a:r>
              <a:rPr lang="en-GB" sz="2800" dirty="0"/>
              <a:t>, </a:t>
            </a:r>
            <a:r>
              <a:rPr lang="en-GB" sz="2800" dirty="0" err="1"/>
              <a:t>ol</a:t>
            </a:r>
            <a:r>
              <a:rPr lang="en-GB" sz="2800" dirty="0"/>
              <a:t>, li)</a:t>
            </a:r>
          </a:p>
          <a:p>
            <a:pPr algn="l"/>
            <a:r>
              <a:rPr lang="en-GB" sz="2800" dirty="0"/>
              <a:t>Table (table, tr, </a:t>
            </a:r>
            <a:r>
              <a:rPr lang="en-GB" sz="2800" dirty="0" err="1"/>
              <a:t>th</a:t>
            </a:r>
            <a:r>
              <a:rPr lang="en-GB" sz="2800" dirty="0"/>
              <a:t>, td)</a:t>
            </a:r>
          </a:p>
          <a:p>
            <a:pPr algn="l"/>
            <a:r>
              <a:rPr lang="en-GB" sz="2800" dirty="0"/>
              <a:t>Image (</a:t>
            </a:r>
            <a:r>
              <a:rPr lang="en-GB" sz="2800" dirty="0" err="1"/>
              <a:t>img</a:t>
            </a:r>
            <a:r>
              <a:rPr lang="en-GB" sz="2800" dirty="0"/>
              <a:t>)</a:t>
            </a:r>
          </a:p>
          <a:p>
            <a:pPr algn="l"/>
            <a:r>
              <a:rPr lang="en-GB" sz="2800" dirty="0"/>
              <a:t>Link (a)</a:t>
            </a:r>
          </a:p>
          <a:p>
            <a:pPr algn="l"/>
            <a:r>
              <a:rPr lang="en-GB" sz="2800" dirty="0"/>
              <a:t>Form (form, label, input)</a:t>
            </a:r>
            <a:endParaRPr lang="en-DE" sz="2800" dirty="0"/>
          </a:p>
        </p:txBody>
      </p:sp>
    </p:spTree>
    <p:extLst>
      <p:ext uri="{BB962C8B-B14F-4D97-AF65-F5344CB8AC3E}">
        <p14:creationId xmlns:p14="http://schemas.microsoft.com/office/powerpoint/2010/main" val="11573371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Gemischte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Übungen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Erkläre</a:t>
            </a:r>
            <a:r>
              <a:rPr lang="en-GB" dirty="0"/>
              <a:t> die </a:t>
            </a:r>
            <a:r>
              <a:rPr lang="en-GB" dirty="0" err="1"/>
              <a:t>unterrichteten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Themen</a:t>
            </a:r>
            <a:r>
              <a:rPr lang="en-GB" dirty="0"/>
              <a:t> </a:t>
            </a:r>
            <a:r>
              <a:rPr lang="en-GB" dirty="0" err="1"/>
              <a:t>jeweils</a:t>
            </a:r>
            <a:r>
              <a:rPr lang="en-GB" dirty="0"/>
              <a:t> in 1-2 </a:t>
            </a:r>
            <a:r>
              <a:rPr lang="en-GB" dirty="0" err="1"/>
              <a:t>Sätzen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einen Wikipedia Artikel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Thema </a:t>
            </a:r>
            <a:r>
              <a:rPr lang="en-GB" dirty="0" err="1"/>
              <a:t>deiner</a:t>
            </a:r>
            <a:r>
              <a:rPr lang="en-GB" dirty="0"/>
              <a:t> Wahl.</a:t>
            </a:r>
          </a:p>
          <a:p>
            <a:r>
              <a:rPr lang="en-GB" dirty="0" err="1"/>
              <a:t>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alle </a:t>
            </a:r>
            <a:r>
              <a:rPr lang="en-GB" dirty="0" err="1">
                <a:solidFill>
                  <a:srgbClr val="FFC000"/>
                </a:solidFill>
              </a:rPr>
              <a:t>Elemente</a:t>
            </a:r>
            <a:r>
              <a:rPr lang="en-GB" dirty="0"/>
              <a:t>, die du </a:t>
            </a:r>
            <a:r>
              <a:rPr lang="en-GB" dirty="0" err="1"/>
              <a:t>im</a:t>
            </a:r>
            <a:r>
              <a:rPr lang="en-GB" dirty="0"/>
              <a:t> Unterricht </a:t>
            </a:r>
            <a:r>
              <a:rPr lang="en-GB" dirty="0" err="1"/>
              <a:t>kennengelernt</a:t>
            </a:r>
            <a:r>
              <a:rPr lang="en-GB" dirty="0"/>
              <a:t> hast, </a:t>
            </a:r>
            <a:r>
              <a:rPr lang="en-GB" dirty="0" err="1"/>
              <a:t>sinnvoll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481776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C48B4-754F-EE24-E1B1-532CDC66D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doppelseitig</a:t>
            </a:r>
            <a:r>
              <a:rPr lang="en-GB" dirty="0"/>
              <a:t> </a:t>
            </a:r>
            <a:r>
              <a:rPr lang="en-GB" dirty="0" err="1"/>
              <a:t>beschriebenes</a:t>
            </a:r>
            <a:r>
              <a:rPr lang="en-GB" dirty="0"/>
              <a:t> DIN A4 Blatt.</a:t>
            </a:r>
          </a:p>
          <a:p>
            <a:r>
              <a:rPr lang="en-GB" dirty="0"/>
              <a:t>Dieses </a:t>
            </a:r>
            <a:r>
              <a:rPr lang="en-GB" dirty="0" err="1"/>
              <a:t>darfst</a:t>
            </a:r>
            <a:r>
              <a:rPr lang="en-GB" dirty="0"/>
              <a:t> du in der </a:t>
            </a:r>
            <a:r>
              <a:rPr lang="en-GB" dirty="0" err="1"/>
              <a:t>Klausur</a:t>
            </a:r>
            <a:r>
              <a:rPr lang="en-GB" dirty="0"/>
              <a:t> </a:t>
            </a:r>
            <a:r>
              <a:rPr lang="en-GB" dirty="0" err="1"/>
              <a:t>benutzen</a:t>
            </a:r>
            <a:r>
              <a:rPr lang="en-GB" dirty="0"/>
              <a:t>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141635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76</cp:revision>
  <dcterms:created xsi:type="dcterms:W3CDTF">2022-12-22T20:26:39Z</dcterms:created>
  <dcterms:modified xsi:type="dcterms:W3CDTF">2023-10-30T14:35:58Z</dcterms:modified>
</cp:coreProperties>
</file>