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3.xml" ContentType="application/vnd.openxmlformats-officedocument.theme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theme/theme4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  <p:sldMasterId id="2147483686" r:id="rId4"/>
  </p:sldMasterIdLst>
  <p:sldIdLst>
    <p:sldId id="266" r:id="rId5"/>
    <p:sldId id="256" r:id="rId6"/>
    <p:sldId id="273" r:id="rId7"/>
    <p:sldId id="296" r:id="rId8"/>
    <p:sldId id="297" r:id="rId9"/>
  </p:sldIdLst>
  <p:sldSz cx="12192000" cy="6858000"/>
  <p:notesSz cx="6858000" cy="9144000"/>
  <p:defaultTextStyle>
    <a:defPPr>
      <a:defRPr lang="en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6" d="100"/>
          <a:sy n="56" d="100"/>
        </p:scale>
        <p:origin x="97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bels, Patrick" userId="ba666de4-0d21-43a6-8e66-51a18aae1b4a" providerId="ADAL" clId="{E3D68BF4-24E5-455D-8C87-50C549416893}"/>
    <pc:docChg chg="undo custSel modSld">
      <pc:chgData name="Abels, Patrick" userId="ba666de4-0d21-43a6-8e66-51a18aae1b4a" providerId="ADAL" clId="{E3D68BF4-24E5-455D-8C87-50C549416893}" dt="2023-10-15T18:26:14.832" v="561" actId="1076"/>
      <pc:docMkLst>
        <pc:docMk/>
      </pc:docMkLst>
      <pc:sldChg chg="modSp">
        <pc:chgData name="Abels, Patrick" userId="ba666de4-0d21-43a6-8e66-51a18aae1b4a" providerId="ADAL" clId="{E3D68BF4-24E5-455D-8C87-50C549416893}" dt="2023-10-15T17:46:25.943" v="8" actId="20577"/>
        <pc:sldMkLst>
          <pc:docMk/>
          <pc:sldMk cId="2978283644" sldId="256"/>
        </pc:sldMkLst>
        <pc:spChg chg="mod">
          <ac:chgData name="Abels, Patrick" userId="ba666de4-0d21-43a6-8e66-51a18aae1b4a" providerId="ADAL" clId="{E3D68BF4-24E5-455D-8C87-50C549416893}" dt="2023-10-15T17:46:25.943" v="8" actId="20577"/>
          <ac:spMkLst>
            <pc:docMk/>
            <pc:sldMk cId="2978283644" sldId="256"/>
            <ac:spMk id="2" creationId="{0DEA465E-3F59-F973-969D-895BEEF23C7A}"/>
          </ac:spMkLst>
        </pc:spChg>
      </pc:sldChg>
      <pc:sldChg chg="addSp delSp modSp mod">
        <pc:chgData name="Abels, Patrick" userId="ba666de4-0d21-43a6-8e66-51a18aae1b4a" providerId="ADAL" clId="{E3D68BF4-24E5-455D-8C87-50C549416893}" dt="2023-10-15T18:25:57.232" v="556"/>
        <pc:sldMkLst>
          <pc:docMk/>
          <pc:sldMk cId="4212458835" sldId="273"/>
        </pc:sldMkLst>
        <pc:spChg chg="mod">
          <ac:chgData name="Abels, Patrick" userId="ba666de4-0d21-43a6-8e66-51a18aae1b4a" providerId="ADAL" clId="{E3D68BF4-24E5-455D-8C87-50C549416893}" dt="2023-10-15T18:24:18.990" v="549" actId="20577"/>
          <ac:spMkLst>
            <pc:docMk/>
            <pc:sldMk cId="4212458835" sldId="273"/>
            <ac:spMk id="2" creationId="{1864604C-15AA-81DE-CCF7-18F7DBC474C9}"/>
          </ac:spMkLst>
        </pc:spChg>
        <pc:picChg chg="del">
          <ac:chgData name="Abels, Patrick" userId="ba666de4-0d21-43a6-8e66-51a18aae1b4a" providerId="ADAL" clId="{E3D68BF4-24E5-455D-8C87-50C549416893}" dt="2023-10-15T18:20:51.856" v="333" actId="478"/>
          <ac:picMkLst>
            <pc:docMk/>
            <pc:sldMk cId="4212458835" sldId="273"/>
            <ac:picMk id="5" creationId="{BB7FCBAB-D1BB-6DDA-C0CB-5BCDC0E0C898}"/>
          </ac:picMkLst>
        </pc:picChg>
        <pc:picChg chg="add mod">
          <ac:chgData name="Abels, Patrick" userId="ba666de4-0d21-43a6-8e66-51a18aae1b4a" providerId="ADAL" clId="{E3D68BF4-24E5-455D-8C87-50C549416893}" dt="2023-10-15T18:25:57.232" v="556"/>
          <ac:picMkLst>
            <pc:docMk/>
            <pc:sldMk cId="4212458835" sldId="273"/>
            <ac:picMk id="6" creationId="{C59BF485-42B6-CFB3-99AF-802870047F32}"/>
          </ac:picMkLst>
        </pc:picChg>
      </pc:sldChg>
      <pc:sldChg chg="modSp mod">
        <pc:chgData name="Abels, Patrick" userId="ba666de4-0d21-43a6-8e66-51a18aae1b4a" providerId="ADAL" clId="{E3D68BF4-24E5-455D-8C87-50C549416893}" dt="2023-10-15T18:14:34.015" v="108" actId="20577"/>
        <pc:sldMkLst>
          <pc:docMk/>
          <pc:sldMk cId="1082503161" sldId="296"/>
        </pc:sldMkLst>
        <pc:spChg chg="mod">
          <ac:chgData name="Abels, Patrick" userId="ba666de4-0d21-43a6-8e66-51a18aae1b4a" providerId="ADAL" clId="{E3D68BF4-24E5-455D-8C87-50C549416893}" dt="2023-10-15T18:14:34.015" v="108" actId="20577"/>
          <ac:spMkLst>
            <pc:docMk/>
            <pc:sldMk cId="1082503161" sldId="296"/>
            <ac:spMk id="2" creationId="{39581EDF-BC24-2853-902C-BEF01710D036}"/>
          </ac:spMkLst>
        </pc:spChg>
      </pc:sldChg>
      <pc:sldChg chg="addSp delSp modSp mod">
        <pc:chgData name="Abels, Patrick" userId="ba666de4-0d21-43a6-8e66-51a18aae1b4a" providerId="ADAL" clId="{E3D68BF4-24E5-455D-8C87-50C549416893}" dt="2023-10-15T18:26:14.832" v="561" actId="1076"/>
        <pc:sldMkLst>
          <pc:docMk/>
          <pc:sldMk cId="1084871162" sldId="297"/>
        </pc:sldMkLst>
        <pc:spChg chg="mod">
          <ac:chgData name="Abels, Patrick" userId="ba666de4-0d21-43a6-8e66-51a18aae1b4a" providerId="ADAL" clId="{E3D68BF4-24E5-455D-8C87-50C549416893}" dt="2023-10-15T18:19:04.444" v="146" actId="20577"/>
          <ac:spMkLst>
            <pc:docMk/>
            <pc:sldMk cId="1084871162" sldId="297"/>
            <ac:spMk id="2" creationId="{3840AF0F-0764-865D-D981-8E2407209E06}"/>
          </ac:spMkLst>
        </pc:spChg>
        <pc:spChg chg="del">
          <ac:chgData name="Abels, Patrick" userId="ba666de4-0d21-43a6-8e66-51a18aae1b4a" providerId="ADAL" clId="{E3D68BF4-24E5-455D-8C87-50C549416893}" dt="2023-10-15T18:14:29.883" v="104" actId="478"/>
          <ac:spMkLst>
            <pc:docMk/>
            <pc:sldMk cId="1084871162" sldId="297"/>
            <ac:spMk id="3" creationId="{ED590388-E499-0C90-BF14-237690592A17}"/>
          </ac:spMkLst>
        </pc:spChg>
        <pc:spChg chg="del">
          <ac:chgData name="Abels, Patrick" userId="ba666de4-0d21-43a6-8e66-51a18aae1b4a" providerId="ADAL" clId="{E3D68BF4-24E5-455D-8C87-50C549416893}" dt="2023-10-15T18:14:28.197" v="103" actId="478"/>
          <ac:spMkLst>
            <pc:docMk/>
            <pc:sldMk cId="1084871162" sldId="297"/>
            <ac:spMk id="4" creationId="{633B14A7-D51E-C261-9025-6D8E042A7E37}"/>
          </ac:spMkLst>
        </pc:spChg>
        <pc:spChg chg="del">
          <ac:chgData name="Abels, Patrick" userId="ba666de4-0d21-43a6-8e66-51a18aae1b4a" providerId="ADAL" clId="{E3D68BF4-24E5-455D-8C87-50C549416893}" dt="2023-10-15T18:14:28.197" v="103" actId="478"/>
          <ac:spMkLst>
            <pc:docMk/>
            <pc:sldMk cId="1084871162" sldId="297"/>
            <ac:spMk id="5" creationId="{B0D7DAD9-9F29-CFA2-F8FE-9D9125A8B3B6}"/>
          </ac:spMkLst>
        </pc:spChg>
        <pc:spChg chg="del">
          <ac:chgData name="Abels, Patrick" userId="ba666de4-0d21-43a6-8e66-51a18aae1b4a" providerId="ADAL" clId="{E3D68BF4-24E5-455D-8C87-50C549416893}" dt="2023-10-15T18:14:28.197" v="103" actId="478"/>
          <ac:spMkLst>
            <pc:docMk/>
            <pc:sldMk cId="1084871162" sldId="297"/>
            <ac:spMk id="6" creationId="{145873DD-690F-6FEC-6872-6241CF53B4AF}"/>
          </ac:spMkLst>
        </pc:spChg>
        <pc:picChg chg="add mod">
          <ac:chgData name="Abels, Patrick" userId="ba666de4-0d21-43a6-8e66-51a18aae1b4a" providerId="ADAL" clId="{E3D68BF4-24E5-455D-8C87-50C549416893}" dt="2023-10-15T18:26:14.832" v="561" actId="1076"/>
          <ac:picMkLst>
            <pc:docMk/>
            <pc:sldMk cId="1084871162" sldId="297"/>
            <ac:picMk id="7" creationId="{337A6403-9C57-74B7-A267-FF80B7095D09}"/>
          </ac:picMkLst>
        </pc:picChg>
        <pc:cxnChg chg="del mod">
          <ac:chgData name="Abels, Patrick" userId="ba666de4-0d21-43a6-8e66-51a18aae1b4a" providerId="ADAL" clId="{E3D68BF4-24E5-455D-8C87-50C549416893}" dt="2023-10-15T18:14:28.197" v="103" actId="478"/>
          <ac:cxnSpMkLst>
            <pc:docMk/>
            <pc:sldMk cId="1084871162" sldId="297"/>
            <ac:cxnSpMk id="11" creationId="{E173C8A0-B96D-0C79-0528-265017BB6B17}"/>
          </ac:cxnSpMkLst>
        </pc:cxnChg>
        <pc:cxnChg chg="del mod">
          <ac:chgData name="Abels, Patrick" userId="ba666de4-0d21-43a6-8e66-51a18aae1b4a" providerId="ADAL" clId="{E3D68BF4-24E5-455D-8C87-50C549416893}" dt="2023-10-15T18:14:28.197" v="103" actId="478"/>
          <ac:cxnSpMkLst>
            <pc:docMk/>
            <pc:sldMk cId="1084871162" sldId="297"/>
            <ac:cxnSpMk id="15" creationId="{195ED3AD-8725-71ED-0CF0-0021E407E460}"/>
          </ac:cxnSpMkLst>
        </pc:cxnChg>
        <pc:cxnChg chg="del mod">
          <ac:chgData name="Abels, Patrick" userId="ba666de4-0d21-43a6-8e66-51a18aae1b4a" providerId="ADAL" clId="{E3D68BF4-24E5-455D-8C87-50C549416893}" dt="2023-10-15T18:14:28.197" v="103" actId="478"/>
          <ac:cxnSpMkLst>
            <pc:docMk/>
            <pc:sldMk cId="1084871162" sldId="297"/>
            <ac:cxnSpMk id="21" creationId="{7DB87892-F68E-BE25-34CF-7164CE0841A4}"/>
          </ac:cxnSpMkLst>
        </pc:cxnChg>
        <pc:cxnChg chg="del mod">
          <ac:chgData name="Abels, Patrick" userId="ba666de4-0d21-43a6-8e66-51a18aae1b4a" providerId="ADAL" clId="{E3D68BF4-24E5-455D-8C87-50C549416893}" dt="2023-10-15T18:14:28.197" v="103" actId="478"/>
          <ac:cxnSpMkLst>
            <pc:docMk/>
            <pc:sldMk cId="1084871162" sldId="297"/>
            <ac:cxnSpMk id="31" creationId="{3E14E227-629B-8A76-DA19-71913DF13B3A}"/>
          </ac:cxnSpMkLst>
        </pc:cxnChg>
        <pc:cxnChg chg="del mod">
          <ac:chgData name="Abels, Patrick" userId="ba666de4-0d21-43a6-8e66-51a18aae1b4a" providerId="ADAL" clId="{E3D68BF4-24E5-455D-8C87-50C549416893}" dt="2023-10-15T18:14:28.197" v="103" actId="478"/>
          <ac:cxnSpMkLst>
            <pc:docMk/>
            <pc:sldMk cId="1084871162" sldId="297"/>
            <ac:cxnSpMk id="34" creationId="{EDDA5E36-9B3B-A86A-7BC5-0CA9ACA9C2E3}"/>
          </ac:cxnSpMkLst>
        </pc:cxnChg>
        <pc:cxnChg chg="del mod">
          <ac:chgData name="Abels, Patrick" userId="ba666de4-0d21-43a6-8e66-51a18aae1b4a" providerId="ADAL" clId="{E3D68BF4-24E5-455D-8C87-50C549416893}" dt="2023-10-15T18:14:28.197" v="103" actId="478"/>
          <ac:cxnSpMkLst>
            <pc:docMk/>
            <pc:sldMk cId="1084871162" sldId="297"/>
            <ac:cxnSpMk id="37" creationId="{FF3CED58-4790-499C-FC36-6D7815F02297}"/>
          </ac:cxnSpMkLst>
        </pc:cxnChg>
      </pc:sldChg>
    </pc:docChg>
  </pc:docChgLst>
  <pc:docChgLst>
    <pc:chgData name="Abels, Patrick" userId="ba666de4-0d21-43a6-8e66-51a18aae1b4a" providerId="ADAL" clId="{C792AC11-0BF0-4D85-85BB-A2068A607154}"/>
    <pc:docChg chg="custSel delSld modSld">
      <pc:chgData name="Abels, Patrick" userId="ba666de4-0d21-43a6-8e66-51a18aae1b4a" providerId="ADAL" clId="{C792AC11-0BF0-4D85-85BB-A2068A607154}" dt="2023-09-10T16:09:10.693" v="286"/>
      <pc:docMkLst>
        <pc:docMk/>
      </pc:docMkLst>
      <pc:sldChg chg="modSp mod modAnim">
        <pc:chgData name="Abels, Patrick" userId="ba666de4-0d21-43a6-8e66-51a18aae1b4a" providerId="ADAL" clId="{C792AC11-0BF0-4D85-85BB-A2068A607154}" dt="2023-09-10T15:54:49.355" v="3"/>
        <pc:sldMkLst>
          <pc:docMk/>
          <pc:sldMk cId="2978283644" sldId="256"/>
        </pc:sldMkLst>
        <pc:spChg chg="mod">
          <ac:chgData name="Abels, Patrick" userId="ba666de4-0d21-43a6-8e66-51a18aae1b4a" providerId="ADAL" clId="{C792AC11-0BF0-4D85-85BB-A2068A607154}" dt="2023-09-10T15:54:24.265" v="1" actId="207"/>
          <ac:spMkLst>
            <pc:docMk/>
            <pc:sldMk cId="2978283644" sldId="256"/>
            <ac:spMk id="2" creationId="{0DEA465E-3F59-F973-969D-895BEEF23C7A}"/>
          </ac:spMkLst>
        </pc:spChg>
      </pc:sldChg>
      <pc:sldChg chg="del">
        <pc:chgData name="Abels, Patrick" userId="ba666de4-0d21-43a6-8e66-51a18aae1b4a" providerId="ADAL" clId="{C792AC11-0BF0-4D85-85BB-A2068A607154}" dt="2023-09-10T15:57:12.125" v="9" actId="47"/>
        <pc:sldMkLst>
          <pc:docMk/>
          <pc:sldMk cId="1776413588" sldId="261"/>
        </pc:sldMkLst>
      </pc:sldChg>
      <pc:sldChg chg="del">
        <pc:chgData name="Abels, Patrick" userId="ba666de4-0d21-43a6-8e66-51a18aae1b4a" providerId="ADAL" clId="{C792AC11-0BF0-4D85-85BB-A2068A607154}" dt="2023-09-10T16:05:06.170" v="65" actId="47"/>
        <pc:sldMkLst>
          <pc:docMk/>
          <pc:sldMk cId="1198302783" sldId="262"/>
        </pc:sldMkLst>
      </pc:sldChg>
      <pc:sldChg chg="del">
        <pc:chgData name="Abels, Patrick" userId="ba666de4-0d21-43a6-8e66-51a18aae1b4a" providerId="ADAL" clId="{C792AC11-0BF0-4D85-85BB-A2068A607154}" dt="2023-09-10T16:00:42.710" v="64" actId="47"/>
        <pc:sldMkLst>
          <pc:docMk/>
          <pc:sldMk cId="2609503510" sldId="263"/>
        </pc:sldMkLst>
      </pc:sldChg>
      <pc:sldChg chg="del">
        <pc:chgData name="Abels, Patrick" userId="ba666de4-0d21-43a6-8e66-51a18aae1b4a" providerId="ADAL" clId="{C792AC11-0BF0-4D85-85BB-A2068A607154}" dt="2023-09-10T15:57:21.440" v="10" actId="47"/>
        <pc:sldMkLst>
          <pc:docMk/>
          <pc:sldMk cId="2430777402" sldId="264"/>
        </pc:sldMkLst>
      </pc:sldChg>
      <pc:sldChg chg="del">
        <pc:chgData name="Abels, Patrick" userId="ba666de4-0d21-43a6-8e66-51a18aae1b4a" providerId="ADAL" clId="{C792AC11-0BF0-4D85-85BB-A2068A607154}" dt="2023-09-10T15:59:49.390" v="46" actId="47"/>
        <pc:sldMkLst>
          <pc:docMk/>
          <pc:sldMk cId="664320010" sldId="265"/>
        </pc:sldMkLst>
      </pc:sldChg>
      <pc:sldChg chg="addSp modSp mod">
        <pc:chgData name="Abels, Patrick" userId="ba666de4-0d21-43a6-8e66-51a18aae1b4a" providerId="ADAL" clId="{C792AC11-0BF0-4D85-85BB-A2068A607154}" dt="2023-09-10T15:58:35.043" v="42" actId="20577"/>
        <pc:sldMkLst>
          <pc:docMk/>
          <pc:sldMk cId="4212458835" sldId="273"/>
        </pc:sldMkLst>
        <pc:spChg chg="mod">
          <ac:chgData name="Abels, Patrick" userId="ba666de4-0d21-43a6-8e66-51a18aae1b4a" providerId="ADAL" clId="{C792AC11-0BF0-4D85-85BB-A2068A607154}" dt="2023-09-10T15:58:35.043" v="42" actId="20577"/>
          <ac:spMkLst>
            <pc:docMk/>
            <pc:sldMk cId="4212458835" sldId="273"/>
            <ac:spMk id="2" creationId="{1864604C-15AA-81DE-CCF7-18F7DBC474C9}"/>
          </ac:spMkLst>
        </pc:spChg>
        <pc:spChg chg="add mod">
          <ac:chgData name="Abels, Patrick" userId="ba666de4-0d21-43a6-8e66-51a18aae1b4a" providerId="ADAL" clId="{C792AC11-0BF0-4D85-85BB-A2068A607154}" dt="2023-09-10T15:57:07.360" v="8"/>
          <ac:spMkLst>
            <pc:docMk/>
            <pc:sldMk cId="4212458835" sldId="273"/>
            <ac:spMk id="4" creationId="{1A1A3CEA-0EBB-FAD6-D65C-D53910DFAA0C}"/>
          </ac:spMkLst>
        </pc:spChg>
      </pc:sldChg>
      <pc:sldChg chg="addSp delSp modSp mod modTransition">
        <pc:chgData name="Abels, Patrick" userId="ba666de4-0d21-43a6-8e66-51a18aae1b4a" providerId="ADAL" clId="{C792AC11-0BF0-4D85-85BB-A2068A607154}" dt="2023-09-10T16:09:10.693" v="286"/>
        <pc:sldMkLst>
          <pc:docMk/>
          <pc:sldMk cId="3549618079" sldId="293"/>
        </pc:sldMkLst>
        <pc:spChg chg="mod">
          <ac:chgData name="Abels, Patrick" userId="ba666de4-0d21-43a6-8e66-51a18aae1b4a" providerId="ADAL" clId="{C792AC11-0BF0-4D85-85BB-A2068A607154}" dt="2023-09-10T15:59:46.560" v="45"/>
          <ac:spMkLst>
            <pc:docMk/>
            <pc:sldMk cId="3549618079" sldId="293"/>
            <ac:spMk id="2" creationId="{1864604C-15AA-81DE-CCF7-18F7DBC474C9}"/>
          </ac:spMkLst>
        </pc:spChg>
        <pc:spChg chg="del">
          <ac:chgData name="Abels, Patrick" userId="ba666de4-0d21-43a6-8e66-51a18aae1b4a" providerId="ADAL" clId="{C792AC11-0BF0-4D85-85BB-A2068A607154}" dt="2023-09-10T15:59:19.029" v="43" actId="478"/>
          <ac:spMkLst>
            <pc:docMk/>
            <pc:sldMk cId="3549618079" sldId="293"/>
            <ac:spMk id="5" creationId="{4A4CD1F6-E83B-FF73-7B31-8B3D6CAC527D}"/>
          </ac:spMkLst>
        </pc:spChg>
        <pc:spChg chg="del">
          <ac:chgData name="Abels, Patrick" userId="ba666de4-0d21-43a6-8e66-51a18aae1b4a" providerId="ADAL" clId="{C792AC11-0BF0-4D85-85BB-A2068A607154}" dt="2023-09-10T15:59:19.029" v="43" actId="478"/>
          <ac:spMkLst>
            <pc:docMk/>
            <pc:sldMk cId="3549618079" sldId="293"/>
            <ac:spMk id="6" creationId="{E771A7BA-2656-826F-0E19-0F2C39A43F04}"/>
          </ac:spMkLst>
        </pc:spChg>
        <pc:spChg chg="del">
          <ac:chgData name="Abels, Patrick" userId="ba666de4-0d21-43a6-8e66-51a18aae1b4a" providerId="ADAL" clId="{C792AC11-0BF0-4D85-85BB-A2068A607154}" dt="2023-09-10T15:59:19.029" v="43" actId="478"/>
          <ac:spMkLst>
            <pc:docMk/>
            <pc:sldMk cId="3549618079" sldId="293"/>
            <ac:spMk id="7" creationId="{A7408DC2-84BC-7932-67BE-E1AB17448A76}"/>
          </ac:spMkLst>
        </pc:spChg>
        <pc:spChg chg="del">
          <ac:chgData name="Abels, Patrick" userId="ba666de4-0d21-43a6-8e66-51a18aae1b4a" providerId="ADAL" clId="{C792AC11-0BF0-4D85-85BB-A2068A607154}" dt="2023-09-10T15:59:19.029" v="43" actId="478"/>
          <ac:spMkLst>
            <pc:docMk/>
            <pc:sldMk cId="3549618079" sldId="293"/>
            <ac:spMk id="8" creationId="{4472A643-AC87-F64F-1246-3D2697246FF3}"/>
          </ac:spMkLst>
        </pc:spChg>
        <pc:spChg chg="del">
          <ac:chgData name="Abels, Patrick" userId="ba666de4-0d21-43a6-8e66-51a18aae1b4a" providerId="ADAL" clId="{C792AC11-0BF0-4D85-85BB-A2068A607154}" dt="2023-09-10T15:59:19.029" v="43" actId="478"/>
          <ac:spMkLst>
            <pc:docMk/>
            <pc:sldMk cId="3549618079" sldId="293"/>
            <ac:spMk id="9" creationId="{2D26C0B1-209F-2081-9B3E-DFD848B1D194}"/>
          </ac:spMkLst>
        </pc:spChg>
        <pc:spChg chg="del">
          <ac:chgData name="Abels, Patrick" userId="ba666de4-0d21-43a6-8e66-51a18aae1b4a" providerId="ADAL" clId="{C792AC11-0BF0-4D85-85BB-A2068A607154}" dt="2023-09-10T15:59:19.029" v="43" actId="478"/>
          <ac:spMkLst>
            <pc:docMk/>
            <pc:sldMk cId="3549618079" sldId="293"/>
            <ac:spMk id="10" creationId="{EE9459AB-1670-02F7-A246-94D87BFF1E94}"/>
          </ac:spMkLst>
        </pc:spChg>
        <pc:spChg chg="del">
          <ac:chgData name="Abels, Patrick" userId="ba666de4-0d21-43a6-8e66-51a18aae1b4a" providerId="ADAL" clId="{C792AC11-0BF0-4D85-85BB-A2068A607154}" dt="2023-09-10T15:59:19.029" v="43" actId="478"/>
          <ac:spMkLst>
            <pc:docMk/>
            <pc:sldMk cId="3549618079" sldId="293"/>
            <ac:spMk id="16" creationId="{8FC5343E-3A7C-A97E-BE77-AD1064A14E90}"/>
          </ac:spMkLst>
        </pc:spChg>
        <pc:spChg chg="del">
          <ac:chgData name="Abels, Patrick" userId="ba666de4-0d21-43a6-8e66-51a18aae1b4a" providerId="ADAL" clId="{C792AC11-0BF0-4D85-85BB-A2068A607154}" dt="2023-09-10T15:59:19.029" v="43" actId="478"/>
          <ac:spMkLst>
            <pc:docMk/>
            <pc:sldMk cId="3549618079" sldId="293"/>
            <ac:spMk id="18" creationId="{355940C2-0328-8125-A1D6-CC8B9266A013}"/>
          </ac:spMkLst>
        </pc:spChg>
        <pc:spChg chg="del">
          <ac:chgData name="Abels, Patrick" userId="ba666de4-0d21-43a6-8e66-51a18aae1b4a" providerId="ADAL" clId="{C792AC11-0BF0-4D85-85BB-A2068A607154}" dt="2023-09-10T15:59:19.029" v="43" actId="478"/>
          <ac:spMkLst>
            <pc:docMk/>
            <pc:sldMk cId="3549618079" sldId="293"/>
            <ac:spMk id="20" creationId="{62846A89-4CB0-5A0F-D10F-0C0C2B82EE13}"/>
          </ac:spMkLst>
        </pc:spChg>
        <pc:spChg chg="del">
          <ac:chgData name="Abels, Patrick" userId="ba666de4-0d21-43a6-8e66-51a18aae1b4a" providerId="ADAL" clId="{C792AC11-0BF0-4D85-85BB-A2068A607154}" dt="2023-09-10T15:59:19.029" v="43" actId="478"/>
          <ac:spMkLst>
            <pc:docMk/>
            <pc:sldMk cId="3549618079" sldId="293"/>
            <ac:spMk id="22" creationId="{7E8A2FE8-FC6A-CE08-71E6-4A0C01573BB6}"/>
          </ac:spMkLst>
        </pc:spChg>
        <pc:spChg chg="del">
          <ac:chgData name="Abels, Patrick" userId="ba666de4-0d21-43a6-8e66-51a18aae1b4a" providerId="ADAL" clId="{C792AC11-0BF0-4D85-85BB-A2068A607154}" dt="2023-09-10T15:59:19.029" v="43" actId="478"/>
          <ac:spMkLst>
            <pc:docMk/>
            <pc:sldMk cId="3549618079" sldId="293"/>
            <ac:spMk id="24" creationId="{F26187F7-F69E-23CC-E279-44326AF19DE1}"/>
          </ac:spMkLst>
        </pc:spChg>
        <pc:spChg chg="del">
          <ac:chgData name="Abels, Patrick" userId="ba666de4-0d21-43a6-8e66-51a18aae1b4a" providerId="ADAL" clId="{C792AC11-0BF0-4D85-85BB-A2068A607154}" dt="2023-09-10T15:59:19.029" v="43" actId="478"/>
          <ac:spMkLst>
            <pc:docMk/>
            <pc:sldMk cId="3549618079" sldId="293"/>
            <ac:spMk id="26" creationId="{FF864FD0-B59F-F493-594C-13805A0C3FAB}"/>
          </ac:spMkLst>
        </pc:spChg>
        <pc:spChg chg="del">
          <ac:chgData name="Abels, Patrick" userId="ba666de4-0d21-43a6-8e66-51a18aae1b4a" providerId="ADAL" clId="{C792AC11-0BF0-4D85-85BB-A2068A607154}" dt="2023-09-10T15:59:19.029" v="43" actId="478"/>
          <ac:spMkLst>
            <pc:docMk/>
            <pc:sldMk cId="3549618079" sldId="293"/>
            <ac:spMk id="28" creationId="{69E2E8A3-4D05-597E-4DB2-CCEBF6FA40E4}"/>
          </ac:spMkLst>
        </pc:spChg>
        <pc:spChg chg="del">
          <ac:chgData name="Abels, Patrick" userId="ba666de4-0d21-43a6-8e66-51a18aae1b4a" providerId="ADAL" clId="{C792AC11-0BF0-4D85-85BB-A2068A607154}" dt="2023-09-10T15:59:19.029" v="43" actId="478"/>
          <ac:spMkLst>
            <pc:docMk/>
            <pc:sldMk cId="3549618079" sldId="293"/>
            <ac:spMk id="30" creationId="{F2FF246B-7052-9B19-483E-DA79297AD2C3}"/>
          </ac:spMkLst>
        </pc:spChg>
        <pc:spChg chg="del">
          <ac:chgData name="Abels, Patrick" userId="ba666de4-0d21-43a6-8e66-51a18aae1b4a" providerId="ADAL" clId="{C792AC11-0BF0-4D85-85BB-A2068A607154}" dt="2023-09-10T15:59:19.029" v="43" actId="478"/>
          <ac:spMkLst>
            <pc:docMk/>
            <pc:sldMk cId="3549618079" sldId="293"/>
            <ac:spMk id="32" creationId="{900CA976-CB94-C03F-BA1F-DBB6E75ACAF2}"/>
          </ac:spMkLst>
        </pc:spChg>
        <pc:spChg chg="del">
          <ac:chgData name="Abels, Patrick" userId="ba666de4-0d21-43a6-8e66-51a18aae1b4a" providerId="ADAL" clId="{C792AC11-0BF0-4D85-85BB-A2068A607154}" dt="2023-09-10T15:59:19.029" v="43" actId="478"/>
          <ac:spMkLst>
            <pc:docMk/>
            <pc:sldMk cId="3549618079" sldId="293"/>
            <ac:spMk id="33" creationId="{5986AA83-ECE4-B665-094B-ECF4A0EA246A}"/>
          </ac:spMkLst>
        </pc:spChg>
        <pc:spChg chg="del">
          <ac:chgData name="Abels, Patrick" userId="ba666de4-0d21-43a6-8e66-51a18aae1b4a" providerId="ADAL" clId="{C792AC11-0BF0-4D85-85BB-A2068A607154}" dt="2023-09-10T15:59:19.029" v="43" actId="478"/>
          <ac:spMkLst>
            <pc:docMk/>
            <pc:sldMk cId="3549618079" sldId="293"/>
            <ac:spMk id="36" creationId="{2C1D8834-A005-148F-E9F0-FD9589F03DFD}"/>
          </ac:spMkLst>
        </pc:spChg>
        <pc:spChg chg="del">
          <ac:chgData name="Abels, Patrick" userId="ba666de4-0d21-43a6-8e66-51a18aae1b4a" providerId="ADAL" clId="{C792AC11-0BF0-4D85-85BB-A2068A607154}" dt="2023-09-10T15:59:19.029" v="43" actId="478"/>
          <ac:spMkLst>
            <pc:docMk/>
            <pc:sldMk cId="3549618079" sldId="293"/>
            <ac:spMk id="37" creationId="{6719A234-A42C-9972-04F8-5D98D56B85DC}"/>
          </ac:spMkLst>
        </pc:spChg>
        <pc:spChg chg="del">
          <ac:chgData name="Abels, Patrick" userId="ba666de4-0d21-43a6-8e66-51a18aae1b4a" providerId="ADAL" clId="{C792AC11-0BF0-4D85-85BB-A2068A607154}" dt="2023-09-10T15:59:19.029" v="43" actId="478"/>
          <ac:spMkLst>
            <pc:docMk/>
            <pc:sldMk cId="3549618079" sldId="293"/>
            <ac:spMk id="39" creationId="{4A0B6B47-A398-6A67-F1CD-2DD229E27921}"/>
          </ac:spMkLst>
        </pc:spChg>
        <pc:spChg chg="del">
          <ac:chgData name="Abels, Patrick" userId="ba666de4-0d21-43a6-8e66-51a18aae1b4a" providerId="ADAL" clId="{C792AC11-0BF0-4D85-85BB-A2068A607154}" dt="2023-09-10T15:59:19.029" v="43" actId="478"/>
          <ac:spMkLst>
            <pc:docMk/>
            <pc:sldMk cId="3549618079" sldId="293"/>
            <ac:spMk id="40" creationId="{693E4A4B-04BD-BD3F-8CD6-7A3454D00645}"/>
          </ac:spMkLst>
        </pc:spChg>
        <pc:spChg chg="del">
          <ac:chgData name="Abels, Patrick" userId="ba666de4-0d21-43a6-8e66-51a18aae1b4a" providerId="ADAL" clId="{C792AC11-0BF0-4D85-85BB-A2068A607154}" dt="2023-09-10T15:59:19.029" v="43" actId="478"/>
          <ac:spMkLst>
            <pc:docMk/>
            <pc:sldMk cId="3549618079" sldId="293"/>
            <ac:spMk id="42" creationId="{A5B55CC5-1E80-3A5A-817B-E72EA20E6721}"/>
          </ac:spMkLst>
        </pc:spChg>
        <pc:spChg chg="del">
          <ac:chgData name="Abels, Patrick" userId="ba666de4-0d21-43a6-8e66-51a18aae1b4a" providerId="ADAL" clId="{C792AC11-0BF0-4D85-85BB-A2068A607154}" dt="2023-09-10T15:59:19.029" v="43" actId="478"/>
          <ac:spMkLst>
            <pc:docMk/>
            <pc:sldMk cId="3549618079" sldId="293"/>
            <ac:spMk id="43" creationId="{1D6D7634-AE0A-0A3B-543B-3E1BE29387AE}"/>
          </ac:spMkLst>
        </pc:spChg>
        <pc:spChg chg="del">
          <ac:chgData name="Abels, Patrick" userId="ba666de4-0d21-43a6-8e66-51a18aae1b4a" providerId="ADAL" clId="{C792AC11-0BF0-4D85-85BB-A2068A607154}" dt="2023-09-10T15:59:19.029" v="43" actId="478"/>
          <ac:spMkLst>
            <pc:docMk/>
            <pc:sldMk cId="3549618079" sldId="293"/>
            <ac:spMk id="45" creationId="{F6CBCB18-8E90-06AC-B428-9F447159CFC8}"/>
          </ac:spMkLst>
        </pc:spChg>
        <pc:spChg chg="del">
          <ac:chgData name="Abels, Patrick" userId="ba666de4-0d21-43a6-8e66-51a18aae1b4a" providerId="ADAL" clId="{C792AC11-0BF0-4D85-85BB-A2068A607154}" dt="2023-09-10T15:59:19.029" v="43" actId="478"/>
          <ac:spMkLst>
            <pc:docMk/>
            <pc:sldMk cId="3549618079" sldId="293"/>
            <ac:spMk id="46" creationId="{A3CA1A67-1647-037F-1DAC-16579959E52D}"/>
          </ac:spMkLst>
        </pc:spChg>
        <pc:spChg chg="del">
          <ac:chgData name="Abels, Patrick" userId="ba666de4-0d21-43a6-8e66-51a18aae1b4a" providerId="ADAL" clId="{C792AC11-0BF0-4D85-85BB-A2068A607154}" dt="2023-09-10T15:59:19.029" v="43" actId="478"/>
          <ac:spMkLst>
            <pc:docMk/>
            <pc:sldMk cId="3549618079" sldId="293"/>
            <ac:spMk id="48" creationId="{34B65EDC-9889-4B2D-F6A2-A4EC025809C7}"/>
          </ac:spMkLst>
        </pc:spChg>
        <pc:spChg chg="del">
          <ac:chgData name="Abels, Patrick" userId="ba666de4-0d21-43a6-8e66-51a18aae1b4a" providerId="ADAL" clId="{C792AC11-0BF0-4D85-85BB-A2068A607154}" dt="2023-09-10T15:59:19.029" v="43" actId="478"/>
          <ac:spMkLst>
            <pc:docMk/>
            <pc:sldMk cId="3549618079" sldId="293"/>
            <ac:spMk id="49" creationId="{E48868DB-A62B-24CB-06E2-55278D3B4691}"/>
          </ac:spMkLst>
        </pc:spChg>
        <pc:spChg chg="add mod">
          <ac:chgData name="Abels, Patrick" userId="ba666de4-0d21-43a6-8e66-51a18aae1b4a" providerId="ADAL" clId="{C792AC11-0BF0-4D85-85BB-A2068A607154}" dt="2023-09-10T15:59:25.376" v="44"/>
          <ac:spMkLst>
            <pc:docMk/>
            <pc:sldMk cId="3549618079" sldId="293"/>
            <ac:spMk id="57" creationId="{7EE663AE-BF20-8016-B13E-4FCE0284A032}"/>
          </ac:spMkLst>
        </pc:spChg>
        <pc:picChg chg="add mod">
          <ac:chgData name="Abels, Patrick" userId="ba666de4-0d21-43a6-8e66-51a18aae1b4a" providerId="ADAL" clId="{C792AC11-0BF0-4D85-85BB-A2068A607154}" dt="2023-09-10T15:59:25.376" v="44"/>
          <ac:picMkLst>
            <pc:docMk/>
            <pc:sldMk cId="3549618079" sldId="293"/>
            <ac:picMk id="4" creationId="{593D4768-183D-13A9-FED9-FFAAFA7E7E45}"/>
          </ac:picMkLst>
        </pc:picChg>
        <pc:picChg chg="del">
          <ac:chgData name="Abels, Patrick" userId="ba666de4-0d21-43a6-8e66-51a18aae1b4a" providerId="ADAL" clId="{C792AC11-0BF0-4D85-85BB-A2068A607154}" dt="2023-09-10T15:59:19.029" v="43" actId="478"/>
          <ac:picMkLst>
            <pc:docMk/>
            <pc:sldMk cId="3549618079" sldId="293"/>
            <ac:picMk id="56" creationId="{00E8C95A-BEC0-4E49-B918-700B4C6EAFAB}"/>
          </ac:picMkLst>
        </pc:picChg>
        <pc:cxnChg chg="del mod">
          <ac:chgData name="Abels, Patrick" userId="ba666de4-0d21-43a6-8e66-51a18aae1b4a" providerId="ADAL" clId="{C792AC11-0BF0-4D85-85BB-A2068A607154}" dt="2023-09-10T15:59:19.029" v="43" actId="478"/>
          <ac:cxnSpMkLst>
            <pc:docMk/>
            <pc:sldMk cId="3549618079" sldId="293"/>
            <ac:cxnSpMk id="11" creationId="{E756D787-97BB-EE3F-6352-21F614633628}"/>
          </ac:cxnSpMkLst>
        </pc:cxnChg>
        <pc:cxnChg chg="del mod">
          <ac:chgData name="Abels, Patrick" userId="ba666de4-0d21-43a6-8e66-51a18aae1b4a" providerId="ADAL" clId="{C792AC11-0BF0-4D85-85BB-A2068A607154}" dt="2023-09-10T15:59:19.029" v="43" actId="478"/>
          <ac:cxnSpMkLst>
            <pc:docMk/>
            <pc:sldMk cId="3549618079" sldId="293"/>
            <ac:cxnSpMk id="12" creationId="{500F1B2A-4CDA-47CB-0618-D6FC13AE61CF}"/>
          </ac:cxnSpMkLst>
        </pc:cxnChg>
        <pc:cxnChg chg="del mod">
          <ac:chgData name="Abels, Patrick" userId="ba666de4-0d21-43a6-8e66-51a18aae1b4a" providerId="ADAL" clId="{C792AC11-0BF0-4D85-85BB-A2068A607154}" dt="2023-09-10T15:59:19.029" v="43" actId="478"/>
          <ac:cxnSpMkLst>
            <pc:docMk/>
            <pc:sldMk cId="3549618079" sldId="293"/>
            <ac:cxnSpMk id="13" creationId="{95654387-8A64-7E53-C36B-E4A4F95005D5}"/>
          </ac:cxnSpMkLst>
        </pc:cxnChg>
        <pc:cxnChg chg="del mod">
          <ac:chgData name="Abels, Patrick" userId="ba666de4-0d21-43a6-8e66-51a18aae1b4a" providerId="ADAL" clId="{C792AC11-0BF0-4D85-85BB-A2068A607154}" dt="2023-09-10T15:59:19.029" v="43" actId="478"/>
          <ac:cxnSpMkLst>
            <pc:docMk/>
            <pc:sldMk cId="3549618079" sldId="293"/>
            <ac:cxnSpMk id="14" creationId="{D8C46F4C-84C1-8105-2AE4-EC0EAE0741E9}"/>
          </ac:cxnSpMkLst>
        </pc:cxnChg>
        <pc:cxnChg chg="del mod">
          <ac:chgData name="Abels, Patrick" userId="ba666de4-0d21-43a6-8e66-51a18aae1b4a" providerId="ADAL" clId="{C792AC11-0BF0-4D85-85BB-A2068A607154}" dt="2023-09-10T15:59:19.029" v="43" actId="478"/>
          <ac:cxnSpMkLst>
            <pc:docMk/>
            <pc:sldMk cId="3549618079" sldId="293"/>
            <ac:cxnSpMk id="15" creationId="{096BC187-130A-9E30-B7BC-58EABAA35D42}"/>
          </ac:cxnSpMkLst>
        </pc:cxnChg>
        <pc:cxnChg chg="del mod">
          <ac:chgData name="Abels, Patrick" userId="ba666de4-0d21-43a6-8e66-51a18aae1b4a" providerId="ADAL" clId="{C792AC11-0BF0-4D85-85BB-A2068A607154}" dt="2023-09-10T15:59:19.029" v="43" actId="478"/>
          <ac:cxnSpMkLst>
            <pc:docMk/>
            <pc:sldMk cId="3549618079" sldId="293"/>
            <ac:cxnSpMk id="17" creationId="{3CB089C1-0A3B-24BF-18E4-9F5D0D687E6C}"/>
          </ac:cxnSpMkLst>
        </pc:cxnChg>
        <pc:cxnChg chg="del">
          <ac:chgData name="Abels, Patrick" userId="ba666de4-0d21-43a6-8e66-51a18aae1b4a" providerId="ADAL" clId="{C792AC11-0BF0-4D85-85BB-A2068A607154}" dt="2023-09-10T15:59:19.029" v="43" actId="478"/>
          <ac:cxnSpMkLst>
            <pc:docMk/>
            <pc:sldMk cId="3549618079" sldId="293"/>
            <ac:cxnSpMk id="19" creationId="{AE2BF332-8417-9570-5FF4-E9F2CDE105C2}"/>
          </ac:cxnSpMkLst>
        </pc:cxnChg>
        <pc:cxnChg chg="del mod">
          <ac:chgData name="Abels, Patrick" userId="ba666de4-0d21-43a6-8e66-51a18aae1b4a" providerId="ADAL" clId="{C792AC11-0BF0-4D85-85BB-A2068A607154}" dt="2023-09-10T15:59:19.029" v="43" actId="478"/>
          <ac:cxnSpMkLst>
            <pc:docMk/>
            <pc:sldMk cId="3549618079" sldId="293"/>
            <ac:cxnSpMk id="21" creationId="{A84FE423-E6A0-CDAC-282E-4BDAB1418F59}"/>
          </ac:cxnSpMkLst>
        </pc:cxnChg>
        <pc:cxnChg chg="del">
          <ac:chgData name="Abels, Patrick" userId="ba666de4-0d21-43a6-8e66-51a18aae1b4a" providerId="ADAL" clId="{C792AC11-0BF0-4D85-85BB-A2068A607154}" dt="2023-09-10T15:59:19.029" v="43" actId="478"/>
          <ac:cxnSpMkLst>
            <pc:docMk/>
            <pc:sldMk cId="3549618079" sldId="293"/>
            <ac:cxnSpMk id="23" creationId="{2D6A75A1-09AF-F5C9-D586-180DE4F6CF72}"/>
          </ac:cxnSpMkLst>
        </pc:cxnChg>
        <pc:cxnChg chg="del mod">
          <ac:chgData name="Abels, Patrick" userId="ba666de4-0d21-43a6-8e66-51a18aae1b4a" providerId="ADAL" clId="{C792AC11-0BF0-4D85-85BB-A2068A607154}" dt="2023-09-10T15:59:19.029" v="43" actId="478"/>
          <ac:cxnSpMkLst>
            <pc:docMk/>
            <pc:sldMk cId="3549618079" sldId="293"/>
            <ac:cxnSpMk id="25" creationId="{41108E27-0832-B182-BA8F-74B140278CAD}"/>
          </ac:cxnSpMkLst>
        </pc:cxnChg>
        <pc:cxnChg chg="del mod">
          <ac:chgData name="Abels, Patrick" userId="ba666de4-0d21-43a6-8e66-51a18aae1b4a" providerId="ADAL" clId="{C792AC11-0BF0-4D85-85BB-A2068A607154}" dt="2023-09-10T15:59:19.029" v="43" actId="478"/>
          <ac:cxnSpMkLst>
            <pc:docMk/>
            <pc:sldMk cId="3549618079" sldId="293"/>
            <ac:cxnSpMk id="27" creationId="{01EBB5C8-5758-C687-76D3-19E17FD10F3E}"/>
          </ac:cxnSpMkLst>
        </pc:cxnChg>
        <pc:cxnChg chg="del mod">
          <ac:chgData name="Abels, Patrick" userId="ba666de4-0d21-43a6-8e66-51a18aae1b4a" providerId="ADAL" clId="{C792AC11-0BF0-4D85-85BB-A2068A607154}" dt="2023-09-10T15:59:19.029" v="43" actId="478"/>
          <ac:cxnSpMkLst>
            <pc:docMk/>
            <pc:sldMk cId="3549618079" sldId="293"/>
            <ac:cxnSpMk id="29" creationId="{014A0CB9-899E-78EA-0BA7-B492A4889D8E}"/>
          </ac:cxnSpMkLst>
        </pc:cxnChg>
        <pc:cxnChg chg="del mod">
          <ac:chgData name="Abels, Patrick" userId="ba666de4-0d21-43a6-8e66-51a18aae1b4a" providerId="ADAL" clId="{C792AC11-0BF0-4D85-85BB-A2068A607154}" dt="2023-09-10T15:59:19.029" v="43" actId="478"/>
          <ac:cxnSpMkLst>
            <pc:docMk/>
            <pc:sldMk cId="3549618079" sldId="293"/>
            <ac:cxnSpMk id="31" creationId="{D31926BD-A078-B82A-7273-5C03B68B895C}"/>
          </ac:cxnSpMkLst>
        </pc:cxnChg>
        <pc:cxnChg chg="del mod">
          <ac:chgData name="Abels, Patrick" userId="ba666de4-0d21-43a6-8e66-51a18aae1b4a" providerId="ADAL" clId="{C792AC11-0BF0-4D85-85BB-A2068A607154}" dt="2023-09-10T15:59:19.029" v="43" actId="478"/>
          <ac:cxnSpMkLst>
            <pc:docMk/>
            <pc:sldMk cId="3549618079" sldId="293"/>
            <ac:cxnSpMk id="34" creationId="{026B244A-1B9C-9587-87AD-6DA7C7EF58B8}"/>
          </ac:cxnSpMkLst>
        </pc:cxnChg>
        <pc:cxnChg chg="del mod">
          <ac:chgData name="Abels, Patrick" userId="ba666de4-0d21-43a6-8e66-51a18aae1b4a" providerId="ADAL" clId="{C792AC11-0BF0-4D85-85BB-A2068A607154}" dt="2023-09-10T15:59:19.029" v="43" actId="478"/>
          <ac:cxnSpMkLst>
            <pc:docMk/>
            <pc:sldMk cId="3549618079" sldId="293"/>
            <ac:cxnSpMk id="35" creationId="{F4A0A3CC-74C3-CAA0-60F4-455747FC4C04}"/>
          </ac:cxnSpMkLst>
        </pc:cxnChg>
        <pc:cxnChg chg="del mod">
          <ac:chgData name="Abels, Patrick" userId="ba666de4-0d21-43a6-8e66-51a18aae1b4a" providerId="ADAL" clId="{C792AC11-0BF0-4D85-85BB-A2068A607154}" dt="2023-09-10T15:59:19.029" v="43" actId="478"/>
          <ac:cxnSpMkLst>
            <pc:docMk/>
            <pc:sldMk cId="3549618079" sldId="293"/>
            <ac:cxnSpMk id="38" creationId="{93224C42-8705-D5D9-A7E0-BE0BF678D8F9}"/>
          </ac:cxnSpMkLst>
        </pc:cxnChg>
        <pc:cxnChg chg="del mod">
          <ac:chgData name="Abels, Patrick" userId="ba666de4-0d21-43a6-8e66-51a18aae1b4a" providerId="ADAL" clId="{C792AC11-0BF0-4D85-85BB-A2068A607154}" dt="2023-09-10T15:59:19.029" v="43" actId="478"/>
          <ac:cxnSpMkLst>
            <pc:docMk/>
            <pc:sldMk cId="3549618079" sldId="293"/>
            <ac:cxnSpMk id="41" creationId="{AED5A29F-0A42-E7FB-4419-8654D3951891}"/>
          </ac:cxnSpMkLst>
        </pc:cxnChg>
        <pc:cxnChg chg="del mod">
          <ac:chgData name="Abels, Patrick" userId="ba666de4-0d21-43a6-8e66-51a18aae1b4a" providerId="ADAL" clId="{C792AC11-0BF0-4D85-85BB-A2068A607154}" dt="2023-09-10T15:59:19.029" v="43" actId="478"/>
          <ac:cxnSpMkLst>
            <pc:docMk/>
            <pc:sldMk cId="3549618079" sldId="293"/>
            <ac:cxnSpMk id="44" creationId="{5572B5EF-3D17-09ED-9F48-19416A077031}"/>
          </ac:cxnSpMkLst>
        </pc:cxnChg>
        <pc:cxnChg chg="del mod">
          <ac:chgData name="Abels, Patrick" userId="ba666de4-0d21-43a6-8e66-51a18aae1b4a" providerId="ADAL" clId="{C792AC11-0BF0-4D85-85BB-A2068A607154}" dt="2023-09-10T15:59:19.029" v="43" actId="478"/>
          <ac:cxnSpMkLst>
            <pc:docMk/>
            <pc:sldMk cId="3549618079" sldId="293"/>
            <ac:cxnSpMk id="47" creationId="{92778A5A-3040-A589-97E1-CDE52DB9F315}"/>
          </ac:cxnSpMkLst>
        </pc:cxnChg>
        <pc:cxnChg chg="del mod">
          <ac:chgData name="Abels, Patrick" userId="ba666de4-0d21-43a6-8e66-51a18aae1b4a" providerId="ADAL" clId="{C792AC11-0BF0-4D85-85BB-A2068A607154}" dt="2023-09-10T15:59:19.029" v="43" actId="478"/>
          <ac:cxnSpMkLst>
            <pc:docMk/>
            <pc:sldMk cId="3549618079" sldId="293"/>
            <ac:cxnSpMk id="50" creationId="{1596E1AF-03DB-B76E-313B-48F0A38B65D5}"/>
          </ac:cxnSpMkLst>
        </pc:cxnChg>
        <pc:cxnChg chg="del">
          <ac:chgData name="Abels, Patrick" userId="ba666de4-0d21-43a6-8e66-51a18aae1b4a" providerId="ADAL" clId="{C792AC11-0BF0-4D85-85BB-A2068A607154}" dt="2023-09-10T15:59:19.029" v="43" actId="478"/>
          <ac:cxnSpMkLst>
            <pc:docMk/>
            <pc:sldMk cId="3549618079" sldId="293"/>
            <ac:cxnSpMk id="51" creationId="{21B0736E-1C26-743D-E3C9-17596ACF68EF}"/>
          </ac:cxnSpMkLst>
        </pc:cxnChg>
        <pc:cxnChg chg="del mod">
          <ac:chgData name="Abels, Patrick" userId="ba666de4-0d21-43a6-8e66-51a18aae1b4a" providerId="ADAL" clId="{C792AC11-0BF0-4D85-85BB-A2068A607154}" dt="2023-09-10T15:59:19.029" v="43" actId="478"/>
          <ac:cxnSpMkLst>
            <pc:docMk/>
            <pc:sldMk cId="3549618079" sldId="293"/>
            <ac:cxnSpMk id="52" creationId="{5C7CEC00-20A9-598E-23B8-6974B3F75033}"/>
          </ac:cxnSpMkLst>
        </pc:cxnChg>
        <pc:cxnChg chg="del mod">
          <ac:chgData name="Abels, Patrick" userId="ba666de4-0d21-43a6-8e66-51a18aae1b4a" providerId="ADAL" clId="{C792AC11-0BF0-4D85-85BB-A2068A607154}" dt="2023-09-10T15:59:19.029" v="43" actId="478"/>
          <ac:cxnSpMkLst>
            <pc:docMk/>
            <pc:sldMk cId="3549618079" sldId="293"/>
            <ac:cxnSpMk id="53" creationId="{B5AA2592-73D1-B71A-E635-D6512C39B1FD}"/>
          </ac:cxnSpMkLst>
        </pc:cxnChg>
        <pc:cxnChg chg="del mod">
          <ac:chgData name="Abels, Patrick" userId="ba666de4-0d21-43a6-8e66-51a18aae1b4a" providerId="ADAL" clId="{C792AC11-0BF0-4D85-85BB-A2068A607154}" dt="2023-09-10T15:59:19.029" v="43" actId="478"/>
          <ac:cxnSpMkLst>
            <pc:docMk/>
            <pc:sldMk cId="3549618079" sldId="293"/>
            <ac:cxnSpMk id="54" creationId="{55EAA768-9155-2484-C350-6B27CC90C362}"/>
          </ac:cxnSpMkLst>
        </pc:cxnChg>
        <pc:cxnChg chg="del">
          <ac:chgData name="Abels, Patrick" userId="ba666de4-0d21-43a6-8e66-51a18aae1b4a" providerId="ADAL" clId="{C792AC11-0BF0-4D85-85BB-A2068A607154}" dt="2023-09-10T15:59:19.029" v="43" actId="478"/>
          <ac:cxnSpMkLst>
            <pc:docMk/>
            <pc:sldMk cId="3549618079" sldId="293"/>
            <ac:cxnSpMk id="55" creationId="{E6CCE389-FBDC-D8A9-7C69-7200359F1931}"/>
          </ac:cxnSpMkLst>
        </pc:cxnChg>
      </pc:sldChg>
      <pc:sldChg chg="modSp mod">
        <pc:chgData name="Abels, Patrick" userId="ba666de4-0d21-43a6-8e66-51a18aae1b4a" providerId="ADAL" clId="{C792AC11-0BF0-4D85-85BB-A2068A607154}" dt="2023-09-10T16:00:37.026" v="63" actId="403"/>
        <pc:sldMkLst>
          <pc:docMk/>
          <pc:sldMk cId="1082503161" sldId="296"/>
        </pc:sldMkLst>
        <pc:spChg chg="mod">
          <ac:chgData name="Abels, Patrick" userId="ba666de4-0d21-43a6-8e66-51a18aae1b4a" providerId="ADAL" clId="{C792AC11-0BF0-4D85-85BB-A2068A607154}" dt="2023-09-10T16:00:37.026" v="63" actId="403"/>
          <ac:spMkLst>
            <pc:docMk/>
            <pc:sldMk cId="1082503161" sldId="296"/>
            <ac:spMk id="2" creationId="{39581EDF-BC24-2853-902C-BEF01710D036}"/>
          </ac:spMkLst>
        </pc:spChg>
      </pc:sldChg>
      <pc:sldChg chg="modSp mod">
        <pc:chgData name="Abels, Patrick" userId="ba666de4-0d21-43a6-8e66-51a18aae1b4a" providerId="ADAL" clId="{C792AC11-0BF0-4D85-85BB-A2068A607154}" dt="2023-09-10T16:07:16.050" v="283" actId="6549"/>
        <pc:sldMkLst>
          <pc:docMk/>
          <pc:sldMk cId="1084871162" sldId="297"/>
        </pc:sldMkLst>
        <pc:spChg chg="mod">
          <ac:chgData name="Abels, Patrick" userId="ba666de4-0d21-43a6-8e66-51a18aae1b4a" providerId="ADAL" clId="{C792AC11-0BF0-4D85-85BB-A2068A607154}" dt="2023-09-10T16:07:16.050" v="283" actId="6549"/>
          <ac:spMkLst>
            <pc:docMk/>
            <pc:sldMk cId="1084871162" sldId="297"/>
            <ac:spMk id="2" creationId="{3840AF0F-0764-865D-D981-8E2407209E06}"/>
          </ac:spMkLst>
        </pc:spChg>
      </pc:sldChg>
    </pc:docChg>
  </pc:docChgLst>
  <pc:docChgLst>
    <pc:chgData name="Abels, Patrick" userId="ba666de4-0d21-43a6-8e66-51a18aae1b4a" providerId="ADAL" clId="{2D615FDF-F4AA-6B43-861C-66FCF591174E}"/>
    <pc:docChg chg="modSld">
      <pc:chgData name="Abels, Patrick" userId="ba666de4-0d21-43a6-8e66-51a18aae1b4a" providerId="ADAL" clId="{2D615FDF-F4AA-6B43-861C-66FCF591174E}" dt="2023-09-26T06:50:43.137" v="107" actId="20577"/>
      <pc:docMkLst>
        <pc:docMk/>
      </pc:docMkLst>
      <pc:sldChg chg="modSp">
        <pc:chgData name="Abels, Patrick" userId="ba666de4-0d21-43a6-8e66-51a18aae1b4a" providerId="ADAL" clId="{2D615FDF-F4AA-6B43-861C-66FCF591174E}" dt="2023-09-26T06:50:29.193" v="95" actId="20577"/>
        <pc:sldMkLst>
          <pc:docMk/>
          <pc:sldMk cId="4212458835" sldId="273"/>
        </pc:sldMkLst>
        <pc:spChg chg="mod">
          <ac:chgData name="Abels, Patrick" userId="ba666de4-0d21-43a6-8e66-51a18aae1b4a" providerId="ADAL" clId="{2D615FDF-F4AA-6B43-861C-66FCF591174E}" dt="2023-09-26T06:50:29.193" v="95" actId="20577"/>
          <ac:spMkLst>
            <pc:docMk/>
            <pc:sldMk cId="4212458835" sldId="273"/>
            <ac:spMk id="2" creationId="{1864604C-15AA-81DE-CCF7-18F7DBC474C9}"/>
          </ac:spMkLst>
        </pc:spChg>
      </pc:sldChg>
      <pc:sldChg chg="modSp">
        <pc:chgData name="Abels, Patrick" userId="ba666de4-0d21-43a6-8e66-51a18aae1b4a" providerId="ADAL" clId="{2D615FDF-F4AA-6B43-861C-66FCF591174E}" dt="2023-09-26T06:50:43.137" v="107" actId="20577"/>
        <pc:sldMkLst>
          <pc:docMk/>
          <pc:sldMk cId="1084871162" sldId="297"/>
        </pc:sldMkLst>
        <pc:spChg chg="mod">
          <ac:chgData name="Abels, Patrick" userId="ba666de4-0d21-43a6-8e66-51a18aae1b4a" providerId="ADAL" clId="{2D615FDF-F4AA-6B43-861C-66FCF591174E}" dt="2023-09-26T06:50:43.137" v="107" actId="20577"/>
          <ac:spMkLst>
            <pc:docMk/>
            <pc:sldMk cId="1084871162" sldId="297"/>
            <ac:spMk id="2" creationId="{3840AF0F-0764-865D-D981-8E2407209E06}"/>
          </ac:spMkLst>
        </pc:spChg>
      </pc:sldChg>
    </pc:docChg>
  </pc:docChgLst>
  <pc:docChgLst>
    <pc:chgData name="Abels, Patrick" userId="ba666de4-0d21-43a6-8e66-51a18aae1b4a" providerId="ADAL" clId="{A121B949-1D7F-4684-9EF9-C132B14B6327}"/>
    <pc:docChg chg="custSel delSld modSld">
      <pc:chgData name="Abels, Patrick" userId="ba666de4-0d21-43a6-8e66-51a18aae1b4a" providerId="ADAL" clId="{A121B949-1D7F-4684-9EF9-C132B14B6327}" dt="2023-09-25T15:57:53.582" v="224" actId="1076"/>
      <pc:docMkLst>
        <pc:docMk/>
      </pc:docMkLst>
      <pc:sldChg chg="modSp">
        <pc:chgData name="Abels, Patrick" userId="ba666de4-0d21-43a6-8e66-51a18aae1b4a" providerId="ADAL" clId="{A121B949-1D7F-4684-9EF9-C132B14B6327}" dt="2023-09-25T15:49:41.929" v="13" actId="20577"/>
        <pc:sldMkLst>
          <pc:docMk/>
          <pc:sldMk cId="2978283644" sldId="256"/>
        </pc:sldMkLst>
        <pc:spChg chg="mod">
          <ac:chgData name="Abels, Patrick" userId="ba666de4-0d21-43a6-8e66-51a18aae1b4a" providerId="ADAL" clId="{A121B949-1D7F-4684-9EF9-C132B14B6327}" dt="2023-09-25T15:49:41.929" v="13" actId="20577"/>
          <ac:spMkLst>
            <pc:docMk/>
            <pc:sldMk cId="2978283644" sldId="256"/>
            <ac:spMk id="2" creationId="{0DEA465E-3F59-F973-969D-895BEEF23C7A}"/>
          </ac:spMkLst>
        </pc:spChg>
      </pc:sldChg>
      <pc:sldChg chg="del">
        <pc:chgData name="Abels, Patrick" userId="ba666de4-0d21-43a6-8e66-51a18aae1b4a" providerId="ADAL" clId="{A121B949-1D7F-4684-9EF9-C132B14B6327}" dt="2023-09-25T15:49:52.905" v="14" actId="47"/>
        <pc:sldMkLst>
          <pc:docMk/>
          <pc:sldMk cId="854594319" sldId="257"/>
        </pc:sldMkLst>
      </pc:sldChg>
      <pc:sldChg chg="addSp delSp modSp mod">
        <pc:chgData name="Abels, Patrick" userId="ba666de4-0d21-43a6-8e66-51a18aae1b4a" providerId="ADAL" clId="{A121B949-1D7F-4684-9EF9-C132B14B6327}" dt="2023-09-25T15:57:53.582" v="224" actId="1076"/>
        <pc:sldMkLst>
          <pc:docMk/>
          <pc:sldMk cId="4212458835" sldId="273"/>
        </pc:sldMkLst>
        <pc:spChg chg="mod">
          <ac:chgData name="Abels, Patrick" userId="ba666de4-0d21-43a6-8e66-51a18aae1b4a" providerId="ADAL" clId="{A121B949-1D7F-4684-9EF9-C132B14B6327}" dt="2023-09-25T15:56:27.704" v="212" actId="20577"/>
          <ac:spMkLst>
            <pc:docMk/>
            <pc:sldMk cId="4212458835" sldId="273"/>
            <ac:spMk id="2" creationId="{1864604C-15AA-81DE-CCF7-18F7DBC474C9}"/>
          </ac:spMkLst>
        </pc:spChg>
        <pc:picChg chg="add mod modCrop">
          <ac:chgData name="Abels, Patrick" userId="ba666de4-0d21-43a6-8e66-51a18aae1b4a" providerId="ADAL" clId="{A121B949-1D7F-4684-9EF9-C132B14B6327}" dt="2023-09-25T15:57:53.582" v="224" actId="1076"/>
          <ac:picMkLst>
            <pc:docMk/>
            <pc:sldMk cId="4212458835" sldId="273"/>
            <ac:picMk id="5" creationId="{BB7FCBAB-D1BB-6DDA-C0CB-5BCDC0E0C898}"/>
          </ac:picMkLst>
        </pc:picChg>
        <pc:picChg chg="del">
          <ac:chgData name="Abels, Patrick" userId="ba666de4-0d21-43a6-8e66-51a18aae1b4a" providerId="ADAL" clId="{A121B949-1D7F-4684-9EF9-C132B14B6327}" dt="2023-09-25T15:57:09.086" v="213" actId="478"/>
          <ac:picMkLst>
            <pc:docMk/>
            <pc:sldMk cId="4212458835" sldId="273"/>
            <ac:picMk id="6" creationId="{69A28F9F-48DB-962F-A8AE-C30CCC9DBF40}"/>
          </ac:picMkLst>
        </pc:picChg>
      </pc:sldChg>
      <pc:sldChg chg="modSp mod">
        <pc:chgData name="Abels, Patrick" userId="ba666de4-0d21-43a6-8e66-51a18aae1b4a" providerId="ADAL" clId="{A121B949-1D7F-4684-9EF9-C132B14B6327}" dt="2023-09-25T15:54:55.143" v="118" actId="20577"/>
        <pc:sldMkLst>
          <pc:docMk/>
          <pc:sldMk cId="1082503161" sldId="296"/>
        </pc:sldMkLst>
        <pc:spChg chg="mod">
          <ac:chgData name="Abels, Patrick" userId="ba666de4-0d21-43a6-8e66-51a18aae1b4a" providerId="ADAL" clId="{A121B949-1D7F-4684-9EF9-C132B14B6327}" dt="2023-09-25T15:54:55.143" v="118" actId="20577"/>
          <ac:spMkLst>
            <pc:docMk/>
            <pc:sldMk cId="1082503161" sldId="296"/>
            <ac:spMk id="2" creationId="{39581EDF-BC24-2853-902C-BEF01710D036}"/>
          </ac:spMkLst>
        </pc:spChg>
      </pc:sldChg>
      <pc:sldChg chg="modSp mod">
        <pc:chgData name="Abels, Patrick" userId="ba666de4-0d21-43a6-8e66-51a18aae1b4a" providerId="ADAL" clId="{A121B949-1D7F-4684-9EF9-C132B14B6327}" dt="2023-09-25T15:54:48.880" v="109" actId="6549"/>
        <pc:sldMkLst>
          <pc:docMk/>
          <pc:sldMk cId="1084871162" sldId="297"/>
        </pc:sldMkLst>
        <pc:spChg chg="mod">
          <ac:chgData name="Abels, Patrick" userId="ba666de4-0d21-43a6-8e66-51a18aae1b4a" providerId="ADAL" clId="{A121B949-1D7F-4684-9EF9-C132B14B6327}" dt="2023-09-25T15:54:48.880" v="109" actId="6549"/>
          <ac:spMkLst>
            <pc:docMk/>
            <pc:sldMk cId="1084871162" sldId="297"/>
            <ac:spMk id="2" creationId="{3840AF0F-0764-865D-D981-8E2407209E06}"/>
          </ac:spMkLst>
        </pc:spChg>
      </pc:sldChg>
      <pc:sldChg chg="del">
        <pc:chgData name="Abels, Patrick" userId="ba666de4-0d21-43a6-8e66-51a18aae1b4a" providerId="ADAL" clId="{A121B949-1D7F-4684-9EF9-C132B14B6327}" dt="2023-09-25T15:49:52.905" v="14" actId="47"/>
        <pc:sldMkLst>
          <pc:docMk/>
          <pc:sldMk cId="3084252416" sldId="298"/>
        </pc:sldMkLst>
      </pc:sldChg>
    </pc:docChg>
  </pc:docChgLst>
  <pc:docChgLst>
    <pc:chgData name="Abels, Patrick" userId="ba666de4-0d21-43a6-8e66-51a18aae1b4a" providerId="ADAL" clId="{F21BEAC8-A45D-4386-89D0-52472F7048D8}"/>
    <pc:docChg chg="undo custSel modSld">
      <pc:chgData name="Abels, Patrick" userId="ba666de4-0d21-43a6-8e66-51a18aae1b4a" providerId="ADAL" clId="{F21BEAC8-A45D-4386-89D0-52472F7048D8}" dt="2023-10-06T18:13:56.730" v="784" actId="207"/>
      <pc:docMkLst>
        <pc:docMk/>
      </pc:docMkLst>
      <pc:sldChg chg="modSp">
        <pc:chgData name="Abels, Patrick" userId="ba666de4-0d21-43a6-8e66-51a18aae1b4a" providerId="ADAL" clId="{F21BEAC8-A45D-4386-89D0-52472F7048D8}" dt="2023-10-06T17:52:00.856" v="12" actId="6549"/>
        <pc:sldMkLst>
          <pc:docMk/>
          <pc:sldMk cId="2978283644" sldId="256"/>
        </pc:sldMkLst>
        <pc:spChg chg="mod">
          <ac:chgData name="Abels, Patrick" userId="ba666de4-0d21-43a6-8e66-51a18aae1b4a" providerId="ADAL" clId="{F21BEAC8-A45D-4386-89D0-52472F7048D8}" dt="2023-10-06T17:52:00.856" v="12" actId="6549"/>
          <ac:spMkLst>
            <pc:docMk/>
            <pc:sldMk cId="2978283644" sldId="256"/>
            <ac:spMk id="2" creationId="{0DEA465E-3F59-F973-969D-895BEEF23C7A}"/>
          </ac:spMkLst>
        </pc:spChg>
      </pc:sldChg>
      <pc:sldChg chg="modSp mod">
        <pc:chgData name="Abels, Patrick" userId="ba666de4-0d21-43a6-8e66-51a18aae1b4a" providerId="ADAL" clId="{F21BEAC8-A45D-4386-89D0-52472F7048D8}" dt="2023-10-06T18:13:56.730" v="784" actId="207"/>
        <pc:sldMkLst>
          <pc:docMk/>
          <pc:sldMk cId="4212458835" sldId="273"/>
        </pc:sldMkLst>
        <pc:spChg chg="mod">
          <ac:chgData name="Abels, Patrick" userId="ba666de4-0d21-43a6-8e66-51a18aae1b4a" providerId="ADAL" clId="{F21BEAC8-A45D-4386-89D0-52472F7048D8}" dt="2023-10-06T18:13:56.730" v="784" actId="207"/>
          <ac:spMkLst>
            <pc:docMk/>
            <pc:sldMk cId="4212458835" sldId="273"/>
            <ac:spMk id="2" creationId="{1864604C-15AA-81DE-CCF7-18F7DBC474C9}"/>
          </ac:spMkLst>
        </pc:spChg>
        <pc:picChg chg="mod">
          <ac:chgData name="Abels, Patrick" userId="ba666de4-0d21-43a6-8e66-51a18aae1b4a" providerId="ADAL" clId="{F21BEAC8-A45D-4386-89D0-52472F7048D8}" dt="2023-10-06T18:13:48.405" v="783" actId="1076"/>
          <ac:picMkLst>
            <pc:docMk/>
            <pc:sldMk cId="4212458835" sldId="273"/>
            <ac:picMk id="5" creationId="{BB7FCBAB-D1BB-6DDA-C0CB-5BCDC0E0C898}"/>
          </ac:picMkLst>
        </pc:picChg>
      </pc:sldChg>
      <pc:sldChg chg="modSp mod">
        <pc:chgData name="Abels, Patrick" userId="ba666de4-0d21-43a6-8e66-51a18aae1b4a" providerId="ADAL" clId="{F21BEAC8-A45D-4386-89D0-52472F7048D8}" dt="2023-10-06T17:52:41.944" v="16" actId="20577"/>
        <pc:sldMkLst>
          <pc:docMk/>
          <pc:sldMk cId="1082503161" sldId="296"/>
        </pc:sldMkLst>
        <pc:spChg chg="mod">
          <ac:chgData name="Abels, Patrick" userId="ba666de4-0d21-43a6-8e66-51a18aae1b4a" providerId="ADAL" clId="{F21BEAC8-A45D-4386-89D0-52472F7048D8}" dt="2023-10-06T17:52:41.944" v="16" actId="20577"/>
          <ac:spMkLst>
            <pc:docMk/>
            <pc:sldMk cId="1082503161" sldId="296"/>
            <ac:spMk id="2" creationId="{39581EDF-BC24-2853-902C-BEF01710D036}"/>
          </ac:spMkLst>
        </pc:spChg>
      </pc:sldChg>
      <pc:sldChg chg="addSp delSp modSp mod">
        <pc:chgData name="Abels, Patrick" userId="ba666de4-0d21-43a6-8e66-51a18aae1b4a" providerId="ADAL" clId="{F21BEAC8-A45D-4386-89D0-52472F7048D8}" dt="2023-10-06T18:09:29.916" v="328" actId="1036"/>
        <pc:sldMkLst>
          <pc:docMk/>
          <pc:sldMk cId="1084871162" sldId="297"/>
        </pc:sldMkLst>
        <pc:spChg chg="mod">
          <ac:chgData name="Abels, Patrick" userId="ba666de4-0d21-43a6-8e66-51a18aae1b4a" providerId="ADAL" clId="{F21BEAC8-A45D-4386-89D0-52472F7048D8}" dt="2023-10-06T18:03:32.410" v="231" actId="20577"/>
          <ac:spMkLst>
            <pc:docMk/>
            <pc:sldMk cId="1084871162" sldId="297"/>
            <ac:spMk id="2" creationId="{3840AF0F-0764-865D-D981-8E2407209E06}"/>
          </ac:spMkLst>
        </pc:spChg>
        <pc:spChg chg="add mod">
          <ac:chgData name="Abels, Patrick" userId="ba666de4-0d21-43a6-8e66-51a18aae1b4a" providerId="ADAL" clId="{F21BEAC8-A45D-4386-89D0-52472F7048D8}" dt="2023-10-06T18:09:29.916" v="328" actId="1036"/>
          <ac:spMkLst>
            <pc:docMk/>
            <pc:sldMk cId="1084871162" sldId="297"/>
            <ac:spMk id="3" creationId="{ED590388-E499-0C90-BF14-237690592A17}"/>
          </ac:spMkLst>
        </pc:spChg>
        <pc:spChg chg="add mod">
          <ac:chgData name="Abels, Patrick" userId="ba666de4-0d21-43a6-8e66-51a18aae1b4a" providerId="ADAL" clId="{F21BEAC8-A45D-4386-89D0-52472F7048D8}" dt="2023-10-06T18:09:29.916" v="328" actId="1036"/>
          <ac:spMkLst>
            <pc:docMk/>
            <pc:sldMk cId="1084871162" sldId="297"/>
            <ac:spMk id="4" creationId="{633B14A7-D51E-C261-9025-6D8E042A7E37}"/>
          </ac:spMkLst>
        </pc:spChg>
        <pc:spChg chg="add mod">
          <ac:chgData name="Abels, Patrick" userId="ba666de4-0d21-43a6-8e66-51a18aae1b4a" providerId="ADAL" clId="{F21BEAC8-A45D-4386-89D0-52472F7048D8}" dt="2023-10-06T18:09:29.916" v="328" actId="1036"/>
          <ac:spMkLst>
            <pc:docMk/>
            <pc:sldMk cId="1084871162" sldId="297"/>
            <ac:spMk id="5" creationId="{B0D7DAD9-9F29-CFA2-F8FE-9D9125A8B3B6}"/>
          </ac:spMkLst>
        </pc:spChg>
        <pc:spChg chg="add mod">
          <ac:chgData name="Abels, Patrick" userId="ba666de4-0d21-43a6-8e66-51a18aae1b4a" providerId="ADAL" clId="{F21BEAC8-A45D-4386-89D0-52472F7048D8}" dt="2023-10-06T18:09:29.916" v="328" actId="1036"/>
          <ac:spMkLst>
            <pc:docMk/>
            <pc:sldMk cId="1084871162" sldId="297"/>
            <ac:spMk id="6" creationId="{145873DD-690F-6FEC-6872-6241CF53B4AF}"/>
          </ac:spMkLst>
        </pc:spChg>
        <pc:cxnChg chg="add del mod">
          <ac:chgData name="Abels, Patrick" userId="ba666de4-0d21-43a6-8e66-51a18aae1b4a" providerId="ADAL" clId="{F21BEAC8-A45D-4386-89D0-52472F7048D8}" dt="2023-10-06T18:08:03.502" v="302" actId="478"/>
          <ac:cxnSpMkLst>
            <pc:docMk/>
            <pc:sldMk cId="1084871162" sldId="297"/>
            <ac:cxnSpMk id="8" creationId="{B607A4F0-98CA-0DF5-A09C-02CD1E3EEC18}"/>
          </ac:cxnSpMkLst>
        </pc:cxnChg>
        <pc:cxnChg chg="add mod">
          <ac:chgData name="Abels, Patrick" userId="ba666de4-0d21-43a6-8e66-51a18aae1b4a" providerId="ADAL" clId="{F21BEAC8-A45D-4386-89D0-52472F7048D8}" dt="2023-10-06T18:09:29.916" v="328" actId="1036"/>
          <ac:cxnSpMkLst>
            <pc:docMk/>
            <pc:sldMk cId="1084871162" sldId="297"/>
            <ac:cxnSpMk id="11" creationId="{E173C8A0-B96D-0C79-0528-265017BB6B17}"/>
          </ac:cxnSpMkLst>
        </pc:cxnChg>
        <pc:cxnChg chg="add mod">
          <ac:chgData name="Abels, Patrick" userId="ba666de4-0d21-43a6-8e66-51a18aae1b4a" providerId="ADAL" clId="{F21BEAC8-A45D-4386-89D0-52472F7048D8}" dt="2023-10-06T18:09:29.916" v="328" actId="1036"/>
          <ac:cxnSpMkLst>
            <pc:docMk/>
            <pc:sldMk cId="1084871162" sldId="297"/>
            <ac:cxnSpMk id="15" creationId="{195ED3AD-8725-71ED-0CF0-0021E407E460}"/>
          </ac:cxnSpMkLst>
        </pc:cxnChg>
        <pc:cxnChg chg="add del mod">
          <ac:chgData name="Abels, Patrick" userId="ba666de4-0d21-43a6-8e66-51a18aae1b4a" providerId="ADAL" clId="{F21BEAC8-A45D-4386-89D0-52472F7048D8}" dt="2023-10-06T18:07:42.364" v="299" actId="478"/>
          <ac:cxnSpMkLst>
            <pc:docMk/>
            <pc:sldMk cId="1084871162" sldId="297"/>
            <ac:cxnSpMk id="18" creationId="{6CD30700-7584-60B0-5C93-AA78A6988B95}"/>
          </ac:cxnSpMkLst>
        </pc:cxnChg>
        <pc:cxnChg chg="add mod">
          <ac:chgData name="Abels, Patrick" userId="ba666de4-0d21-43a6-8e66-51a18aae1b4a" providerId="ADAL" clId="{F21BEAC8-A45D-4386-89D0-52472F7048D8}" dt="2023-10-06T18:09:29.916" v="328" actId="1036"/>
          <ac:cxnSpMkLst>
            <pc:docMk/>
            <pc:sldMk cId="1084871162" sldId="297"/>
            <ac:cxnSpMk id="21" creationId="{7DB87892-F68E-BE25-34CF-7164CE0841A4}"/>
          </ac:cxnSpMkLst>
        </pc:cxnChg>
        <pc:cxnChg chg="add del mod">
          <ac:chgData name="Abels, Patrick" userId="ba666de4-0d21-43a6-8e66-51a18aae1b4a" providerId="ADAL" clId="{F21BEAC8-A45D-4386-89D0-52472F7048D8}" dt="2023-10-06T18:08:07.936" v="304" actId="478"/>
          <ac:cxnSpMkLst>
            <pc:docMk/>
            <pc:sldMk cId="1084871162" sldId="297"/>
            <ac:cxnSpMk id="24" creationId="{A3421A04-D604-5F13-05BE-A2E2D915EAB8}"/>
          </ac:cxnSpMkLst>
        </pc:cxnChg>
        <pc:cxnChg chg="add del mod">
          <ac:chgData name="Abels, Patrick" userId="ba666de4-0d21-43a6-8e66-51a18aae1b4a" providerId="ADAL" clId="{F21BEAC8-A45D-4386-89D0-52472F7048D8}" dt="2023-10-06T18:08:04.979" v="303" actId="478"/>
          <ac:cxnSpMkLst>
            <pc:docMk/>
            <pc:sldMk cId="1084871162" sldId="297"/>
            <ac:cxnSpMk id="27" creationId="{1F01BB07-6983-DCFC-754B-1FAB65E2B633}"/>
          </ac:cxnSpMkLst>
        </pc:cxnChg>
        <pc:cxnChg chg="add mod">
          <ac:chgData name="Abels, Patrick" userId="ba666de4-0d21-43a6-8e66-51a18aae1b4a" providerId="ADAL" clId="{F21BEAC8-A45D-4386-89D0-52472F7048D8}" dt="2023-10-06T18:09:29.916" v="328" actId="1036"/>
          <ac:cxnSpMkLst>
            <pc:docMk/>
            <pc:sldMk cId="1084871162" sldId="297"/>
            <ac:cxnSpMk id="31" creationId="{3E14E227-629B-8A76-DA19-71913DF13B3A}"/>
          </ac:cxnSpMkLst>
        </pc:cxnChg>
        <pc:cxnChg chg="add mod">
          <ac:chgData name="Abels, Patrick" userId="ba666de4-0d21-43a6-8e66-51a18aae1b4a" providerId="ADAL" clId="{F21BEAC8-A45D-4386-89D0-52472F7048D8}" dt="2023-10-06T18:09:29.916" v="328" actId="1036"/>
          <ac:cxnSpMkLst>
            <pc:docMk/>
            <pc:sldMk cId="1084871162" sldId="297"/>
            <ac:cxnSpMk id="34" creationId="{EDDA5E36-9B3B-A86A-7BC5-0CA9ACA9C2E3}"/>
          </ac:cxnSpMkLst>
        </pc:cxnChg>
        <pc:cxnChg chg="add mod">
          <ac:chgData name="Abels, Patrick" userId="ba666de4-0d21-43a6-8e66-51a18aae1b4a" providerId="ADAL" clId="{F21BEAC8-A45D-4386-89D0-52472F7048D8}" dt="2023-10-06T18:09:29.916" v="328" actId="1036"/>
          <ac:cxnSpMkLst>
            <pc:docMk/>
            <pc:sldMk cId="1084871162" sldId="297"/>
            <ac:cxnSpMk id="37" creationId="{FF3CED58-4790-499C-FC36-6D7815F02297}"/>
          </ac:cxnSpMkLst>
        </pc:cxnChg>
      </pc:sldChg>
    </pc:docChg>
  </pc:docChgLst>
  <pc:docChgLst>
    <pc:chgData name="Abels, Patrick" userId="ba666de4-0d21-43a6-8e66-51a18aae1b4a" providerId="ADAL" clId="{CA1DFDF0-C509-BD4D-B637-9C6B60C9E7BD}"/>
    <pc:docChg chg="modSld">
      <pc:chgData name="Abels, Patrick" userId="ba666de4-0d21-43a6-8e66-51a18aae1b4a" providerId="ADAL" clId="{CA1DFDF0-C509-BD4D-B637-9C6B60C9E7BD}" dt="2023-10-17T08:07:41.618" v="243" actId="20577"/>
      <pc:docMkLst>
        <pc:docMk/>
      </pc:docMkLst>
      <pc:sldChg chg="modSp">
        <pc:chgData name="Abels, Patrick" userId="ba666de4-0d21-43a6-8e66-51a18aae1b4a" providerId="ADAL" clId="{CA1DFDF0-C509-BD4D-B637-9C6B60C9E7BD}" dt="2023-10-17T08:07:41.618" v="243" actId="20577"/>
        <pc:sldMkLst>
          <pc:docMk/>
          <pc:sldMk cId="4212458835" sldId="273"/>
        </pc:sldMkLst>
        <pc:spChg chg="mod">
          <ac:chgData name="Abels, Patrick" userId="ba666de4-0d21-43a6-8e66-51a18aae1b4a" providerId="ADAL" clId="{CA1DFDF0-C509-BD4D-B637-9C6B60C9E7BD}" dt="2023-10-17T08:07:41.618" v="243" actId="20577"/>
          <ac:spMkLst>
            <pc:docMk/>
            <pc:sldMk cId="4212458835" sldId="273"/>
            <ac:spMk id="2" creationId="{1864604C-15AA-81DE-CCF7-18F7DBC474C9}"/>
          </ac:spMkLst>
        </pc:spChg>
      </pc:sldChg>
      <pc:sldChg chg="modSp">
        <pc:chgData name="Abels, Patrick" userId="ba666de4-0d21-43a6-8e66-51a18aae1b4a" providerId="ADAL" clId="{CA1DFDF0-C509-BD4D-B637-9C6B60C9E7BD}" dt="2023-10-17T08:06:36.425" v="134" actId="2711"/>
        <pc:sldMkLst>
          <pc:docMk/>
          <pc:sldMk cId="1084871162" sldId="297"/>
        </pc:sldMkLst>
        <pc:spChg chg="mod">
          <ac:chgData name="Abels, Patrick" userId="ba666de4-0d21-43a6-8e66-51a18aae1b4a" providerId="ADAL" clId="{CA1DFDF0-C509-BD4D-B637-9C6B60C9E7BD}" dt="2023-10-17T08:06:36.425" v="134" actId="2711"/>
          <ac:spMkLst>
            <pc:docMk/>
            <pc:sldMk cId="1084871162" sldId="297"/>
            <ac:spMk id="2" creationId="{3840AF0F-0764-865D-D981-8E2407209E06}"/>
          </ac:spMkLst>
        </pc:spChg>
        <pc:picChg chg="mod">
          <ac:chgData name="Abels, Patrick" userId="ba666de4-0d21-43a6-8e66-51a18aae1b4a" providerId="ADAL" clId="{CA1DFDF0-C509-BD4D-B637-9C6B60C9E7BD}" dt="2023-10-17T08:05:38.772" v="127" actId="1076"/>
          <ac:picMkLst>
            <pc:docMk/>
            <pc:sldMk cId="1084871162" sldId="297"/>
            <ac:picMk id="7" creationId="{337A6403-9C57-74B7-A267-FF80B7095D09}"/>
          </ac:picMkLst>
        </pc:picChg>
      </pc:sldChg>
    </pc:docChg>
  </pc:docChgLst>
  <pc:docChgLst>
    <pc:chgData name="Abels, Patrick" userId="ba666de4-0d21-43a6-8e66-51a18aae1b4a" providerId="ADAL" clId="{4A903F2B-6905-4F11-BF7A-C4C8DAD57DDE}"/>
    <pc:docChg chg="undo custSel modSld">
      <pc:chgData name="Abels, Patrick" userId="ba666de4-0d21-43a6-8e66-51a18aae1b4a" providerId="ADAL" clId="{4A903F2B-6905-4F11-BF7A-C4C8DAD57DDE}" dt="2023-10-03T14:57:30.183" v="190" actId="20577"/>
      <pc:docMkLst>
        <pc:docMk/>
      </pc:docMkLst>
      <pc:sldChg chg="modSp">
        <pc:chgData name="Abels, Patrick" userId="ba666de4-0d21-43a6-8e66-51a18aae1b4a" providerId="ADAL" clId="{4A903F2B-6905-4F11-BF7A-C4C8DAD57DDE}" dt="2023-10-03T14:40:25.133" v="5" actId="20577"/>
        <pc:sldMkLst>
          <pc:docMk/>
          <pc:sldMk cId="2978283644" sldId="256"/>
        </pc:sldMkLst>
        <pc:spChg chg="mod">
          <ac:chgData name="Abels, Patrick" userId="ba666de4-0d21-43a6-8e66-51a18aae1b4a" providerId="ADAL" clId="{4A903F2B-6905-4F11-BF7A-C4C8DAD57DDE}" dt="2023-10-03T14:40:25.133" v="5" actId="20577"/>
          <ac:spMkLst>
            <pc:docMk/>
            <pc:sldMk cId="2978283644" sldId="256"/>
            <ac:spMk id="2" creationId="{0DEA465E-3F59-F973-969D-895BEEF23C7A}"/>
          </ac:spMkLst>
        </pc:spChg>
      </pc:sldChg>
      <pc:sldChg chg="modSp mod">
        <pc:chgData name="Abels, Patrick" userId="ba666de4-0d21-43a6-8e66-51a18aae1b4a" providerId="ADAL" clId="{4A903F2B-6905-4F11-BF7A-C4C8DAD57DDE}" dt="2023-10-03T14:57:30.183" v="190" actId="20577"/>
        <pc:sldMkLst>
          <pc:docMk/>
          <pc:sldMk cId="4212458835" sldId="273"/>
        </pc:sldMkLst>
        <pc:spChg chg="mod">
          <ac:chgData name="Abels, Patrick" userId="ba666de4-0d21-43a6-8e66-51a18aae1b4a" providerId="ADAL" clId="{4A903F2B-6905-4F11-BF7A-C4C8DAD57DDE}" dt="2023-10-03T14:57:30.183" v="190" actId="20577"/>
          <ac:spMkLst>
            <pc:docMk/>
            <pc:sldMk cId="4212458835" sldId="273"/>
            <ac:spMk id="2" creationId="{1864604C-15AA-81DE-CCF7-18F7DBC474C9}"/>
          </ac:spMkLst>
        </pc:spChg>
      </pc:sldChg>
      <pc:sldChg chg="modSp mod">
        <pc:chgData name="Abels, Patrick" userId="ba666de4-0d21-43a6-8e66-51a18aae1b4a" providerId="ADAL" clId="{4A903F2B-6905-4F11-BF7A-C4C8DAD57DDE}" dt="2023-10-03T14:53:43.132" v="14" actId="20577"/>
        <pc:sldMkLst>
          <pc:docMk/>
          <pc:sldMk cId="1082503161" sldId="296"/>
        </pc:sldMkLst>
        <pc:spChg chg="mod">
          <ac:chgData name="Abels, Patrick" userId="ba666de4-0d21-43a6-8e66-51a18aae1b4a" providerId="ADAL" clId="{4A903F2B-6905-4F11-BF7A-C4C8DAD57DDE}" dt="2023-10-03T14:53:43.132" v="14" actId="20577"/>
          <ac:spMkLst>
            <pc:docMk/>
            <pc:sldMk cId="1082503161" sldId="296"/>
            <ac:spMk id="2" creationId="{39581EDF-BC24-2853-902C-BEF01710D036}"/>
          </ac:spMkLst>
        </pc:spChg>
      </pc:sldChg>
      <pc:sldChg chg="modSp mod">
        <pc:chgData name="Abels, Patrick" userId="ba666de4-0d21-43a6-8e66-51a18aae1b4a" providerId="ADAL" clId="{4A903F2B-6905-4F11-BF7A-C4C8DAD57DDE}" dt="2023-10-03T14:55:24.955" v="101" actId="20577"/>
        <pc:sldMkLst>
          <pc:docMk/>
          <pc:sldMk cId="1084871162" sldId="297"/>
        </pc:sldMkLst>
        <pc:spChg chg="mod">
          <ac:chgData name="Abels, Patrick" userId="ba666de4-0d21-43a6-8e66-51a18aae1b4a" providerId="ADAL" clId="{4A903F2B-6905-4F11-BF7A-C4C8DAD57DDE}" dt="2023-10-03T14:55:24.955" v="101" actId="20577"/>
          <ac:spMkLst>
            <pc:docMk/>
            <pc:sldMk cId="1084871162" sldId="297"/>
            <ac:spMk id="2" creationId="{3840AF0F-0764-865D-D981-8E2407209E06}"/>
          </ac:spMkLst>
        </pc:spChg>
      </pc:sldChg>
    </pc:docChg>
  </pc:docChgLst>
  <pc:docChgLst>
    <pc:chgData name="Abels, Patrick" userId="ba666de4-0d21-43a6-8e66-51a18aae1b4a" providerId="ADAL" clId="{6DCA0BB0-E963-42F7-8C38-A5AAAF3E299A}"/>
    <pc:docChg chg="custSel addSld delSld modSld">
      <pc:chgData name="Abels, Patrick" userId="ba666de4-0d21-43a6-8e66-51a18aae1b4a" providerId="ADAL" clId="{6DCA0BB0-E963-42F7-8C38-A5AAAF3E299A}" dt="2023-09-19T15:55:39.858" v="1045" actId="20577"/>
      <pc:docMkLst>
        <pc:docMk/>
      </pc:docMkLst>
      <pc:sldChg chg="modSp">
        <pc:chgData name="Abels, Patrick" userId="ba666de4-0d21-43a6-8e66-51a18aae1b4a" providerId="ADAL" clId="{6DCA0BB0-E963-42F7-8C38-A5AAAF3E299A}" dt="2023-09-16T20:11:12.290" v="8" actId="20577"/>
        <pc:sldMkLst>
          <pc:docMk/>
          <pc:sldMk cId="2978283644" sldId="256"/>
        </pc:sldMkLst>
        <pc:spChg chg="mod">
          <ac:chgData name="Abels, Patrick" userId="ba666de4-0d21-43a6-8e66-51a18aae1b4a" providerId="ADAL" clId="{6DCA0BB0-E963-42F7-8C38-A5AAAF3E299A}" dt="2023-09-16T20:11:12.290" v="8" actId="20577"/>
          <ac:spMkLst>
            <pc:docMk/>
            <pc:sldMk cId="2978283644" sldId="256"/>
            <ac:spMk id="2" creationId="{0DEA465E-3F59-F973-969D-895BEEF23C7A}"/>
          </ac:spMkLst>
        </pc:spChg>
      </pc:sldChg>
      <pc:sldChg chg="modSp mod">
        <pc:chgData name="Abels, Patrick" userId="ba666de4-0d21-43a6-8e66-51a18aae1b4a" providerId="ADAL" clId="{6DCA0BB0-E963-42F7-8C38-A5AAAF3E299A}" dt="2023-09-19T15:33:26.091" v="86" actId="20577"/>
        <pc:sldMkLst>
          <pc:docMk/>
          <pc:sldMk cId="854594319" sldId="257"/>
        </pc:sldMkLst>
        <pc:spChg chg="mod">
          <ac:chgData name="Abels, Patrick" userId="ba666de4-0d21-43a6-8e66-51a18aae1b4a" providerId="ADAL" clId="{6DCA0BB0-E963-42F7-8C38-A5AAAF3E299A}" dt="2023-09-19T15:33:26.091" v="86" actId="20577"/>
          <ac:spMkLst>
            <pc:docMk/>
            <pc:sldMk cId="854594319" sldId="257"/>
            <ac:spMk id="2" creationId="{82CB6579-F968-0283-3E57-789138D65386}"/>
          </ac:spMkLst>
        </pc:spChg>
      </pc:sldChg>
      <pc:sldChg chg="del">
        <pc:chgData name="Abels, Patrick" userId="ba666de4-0d21-43a6-8e66-51a18aae1b4a" providerId="ADAL" clId="{6DCA0BB0-E963-42F7-8C38-A5AAAF3E299A}" dt="2023-09-19T15:33:32.485" v="87" actId="47"/>
        <pc:sldMkLst>
          <pc:docMk/>
          <pc:sldMk cId="3830993920" sldId="258"/>
        </pc:sldMkLst>
      </pc:sldChg>
      <pc:sldChg chg="del">
        <pc:chgData name="Abels, Patrick" userId="ba666de4-0d21-43a6-8e66-51a18aae1b4a" providerId="ADAL" clId="{6DCA0BB0-E963-42F7-8C38-A5AAAF3E299A}" dt="2023-09-19T15:33:32.485" v="87" actId="47"/>
        <pc:sldMkLst>
          <pc:docMk/>
          <pc:sldMk cId="1050414184" sldId="259"/>
        </pc:sldMkLst>
      </pc:sldChg>
      <pc:sldChg chg="del">
        <pc:chgData name="Abels, Patrick" userId="ba666de4-0d21-43a6-8e66-51a18aae1b4a" providerId="ADAL" clId="{6DCA0BB0-E963-42F7-8C38-A5AAAF3E299A}" dt="2023-09-19T15:33:32.485" v="87" actId="47"/>
        <pc:sldMkLst>
          <pc:docMk/>
          <pc:sldMk cId="667327262" sldId="260"/>
        </pc:sldMkLst>
      </pc:sldChg>
      <pc:sldChg chg="addSp delSp modSp mod">
        <pc:chgData name="Abels, Patrick" userId="ba666de4-0d21-43a6-8e66-51a18aae1b4a" providerId="ADAL" clId="{6DCA0BB0-E963-42F7-8C38-A5AAAF3E299A}" dt="2023-09-19T15:50:50.342" v="753" actId="20577"/>
        <pc:sldMkLst>
          <pc:docMk/>
          <pc:sldMk cId="4212458835" sldId="273"/>
        </pc:sldMkLst>
        <pc:spChg chg="mod">
          <ac:chgData name="Abels, Patrick" userId="ba666de4-0d21-43a6-8e66-51a18aae1b4a" providerId="ADAL" clId="{6DCA0BB0-E963-42F7-8C38-A5AAAF3E299A}" dt="2023-09-19T15:50:50.342" v="753" actId="20577"/>
          <ac:spMkLst>
            <pc:docMk/>
            <pc:sldMk cId="4212458835" sldId="273"/>
            <ac:spMk id="2" creationId="{1864604C-15AA-81DE-CCF7-18F7DBC474C9}"/>
          </ac:spMkLst>
        </pc:spChg>
        <pc:spChg chg="del">
          <ac:chgData name="Abels, Patrick" userId="ba666de4-0d21-43a6-8e66-51a18aae1b4a" providerId="ADAL" clId="{6DCA0BB0-E963-42F7-8C38-A5AAAF3E299A}" dt="2023-09-19T15:49:02.949" v="669" actId="478"/>
          <ac:spMkLst>
            <pc:docMk/>
            <pc:sldMk cId="4212458835" sldId="273"/>
            <ac:spMk id="4" creationId="{1A1A3CEA-0EBB-FAD6-D65C-D53910DFAA0C}"/>
          </ac:spMkLst>
        </pc:spChg>
        <pc:picChg chg="add mod modCrop">
          <ac:chgData name="Abels, Patrick" userId="ba666de4-0d21-43a6-8e66-51a18aae1b4a" providerId="ADAL" clId="{6DCA0BB0-E963-42F7-8C38-A5AAAF3E299A}" dt="2023-09-19T15:50:16.246" v="703" actId="1038"/>
          <ac:picMkLst>
            <pc:docMk/>
            <pc:sldMk cId="4212458835" sldId="273"/>
            <ac:picMk id="6" creationId="{69A28F9F-48DB-962F-A8AE-C30CCC9DBF40}"/>
          </ac:picMkLst>
        </pc:picChg>
      </pc:sldChg>
      <pc:sldChg chg="del">
        <pc:chgData name="Abels, Patrick" userId="ba666de4-0d21-43a6-8e66-51a18aae1b4a" providerId="ADAL" clId="{6DCA0BB0-E963-42F7-8C38-A5AAAF3E299A}" dt="2023-09-19T15:51:13.684" v="754" actId="47"/>
        <pc:sldMkLst>
          <pc:docMk/>
          <pc:sldMk cId="3549618079" sldId="293"/>
        </pc:sldMkLst>
      </pc:sldChg>
      <pc:sldChg chg="modSp mod">
        <pc:chgData name="Abels, Patrick" userId="ba666de4-0d21-43a6-8e66-51a18aae1b4a" providerId="ADAL" clId="{6DCA0BB0-E963-42F7-8C38-A5AAAF3E299A}" dt="2023-09-19T15:51:49.189" v="786" actId="14100"/>
        <pc:sldMkLst>
          <pc:docMk/>
          <pc:sldMk cId="1082503161" sldId="296"/>
        </pc:sldMkLst>
        <pc:spChg chg="mod">
          <ac:chgData name="Abels, Patrick" userId="ba666de4-0d21-43a6-8e66-51a18aae1b4a" providerId="ADAL" clId="{6DCA0BB0-E963-42F7-8C38-A5AAAF3E299A}" dt="2023-09-19T15:51:49.189" v="786" actId="14100"/>
          <ac:spMkLst>
            <pc:docMk/>
            <pc:sldMk cId="1082503161" sldId="296"/>
            <ac:spMk id="2" creationId="{39581EDF-BC24-2853-902C-BEF01710D036}"/>
          </ac:spMkLst>
        </pc:spChg>
      </pc:sldChg>
      <pc:sldChg chg="modSp mod">
        <pc:chgData name="Abels, Patrick" userId="ba666de4-0d21-43a6-8e66-51a18aae1b4a" providerId="ADAL" clId="{6DCA0BB0-E963-42F7-8C38-A5AAAF3E299A}" dt="2023-09-19T15:55:39.858" v="1045" actId="20577"/>
        <pc:sldMkLst>
          <pc:docMk/>
          <pc:sldMk cId="1084871162" sldId="297"/>
        </pc:sldMkLst>
        <pc:spChg chg="mod">
          <ac:chgData name="Abels, Patrick" userId="ba666de4-0d21-43a6-8e66-51a18aae1b4a" providerId="ADAL" clId="{6DCA0BB0-E963-42F7-8C38-A5AAAF3E299A}" dt="2023-09-19T15:55:39.858" v="1045" actId="20577"/>
          <ac:spMkLst>
            <pc:docMk/>
            <pc:sldMk cId="1084871162" sldId="297"/>
            <ac:spMk id="2" creationId="{3840AF0F-0764-865D-D981-8E2407209E06}"/>
          </ac:spMkLst>
        </pc:spChg>
      </pc:sldChg>
      <pc:sldChg chg="addSp delSp modSp add mod">
        <pc:chgData name="Abels, Patrick" userId="ba666de4-0d21-43a6-8e66-51a18aae1b4a" providerId="ADAL" clId="{6DCA0BB0-E963-42F7-8C38-A5AAAF3E299A}" dt="2023-09-19T15:38:29.440" v="238" actId="14100"/>
        <pc:sldMkLst>
          <pc:docMk/>
          <pc:sldMk cId="3084252416" sldId="298"/>
        </pc:sldMkLst>
        <pc:spChg chg="del mod">
          <ac:chgData name="Abels, Patrick" userId="ba666de4-0d21-43a6-8e66-51a18aae1b4a" providerId="ADAL" clId="{6DCA0BB0-E963-42F7-8C38-A5AAAF3E299A}" dt="2023-09-19T15:35:03.255" v="122" actId="478"/>
          <ac:spMkLst>
            <pc:docMk/>
            <pc:sldMk cId="3084252416" sldId="298"/>
            <ac:spMk id="2" creationId="{82CB6579-F968-0283-3E57-789138D65386}"/>
          </ac:spMkLst>
        </pc:spChg>
        <pc:spChg chg="add mod">
          <ac:chgData name="Abels, Patrick" userId="ba666de4-0d21-43a6-8e66-51a18aae1b4a" providerId="ADAL" clId="{6DCA0BB0-E963-42F7-8C38-A5AAAF3E299A}" dt="2023-09-19T15:38:29.440" v="238" actId="14100"/>
          <ac:spMkLst>
            <pc:docMk/>
            <pc:sldMk cId="3084252416" sldId="298"/>
            <ac:spMk id="4" creationId="{EF95332A-5FFE-5F06-6146-7009698A9FF4}"/>
          </ac:spMkLst>
        </pc:spChg>
        <pc:spChg chg="add mod">
          <ac:chgData name="Abels, Patrick" userId="ba666de4-0d21-43a6-8e66-51a18aae1b4a" providerId="ADAL" clId="{6DCA0BB0-E963-42F7-8C38-A5AAAF3E299A}" dt="2023-09-19T15:38:25.650" v="237" actId="1076"/>
          <ac:spMkLst>
            <pc:docMk/>
            <pc:sldMk cId="3084252416" sldId="298"/>
            <ac:spMk id="6" creationId="{6FB0E660-0B3F-46E5-20FD-E0FF2900B9DC}"/>
          </ac:spMkLst>
        </pc:spChg>
        <pc:graphicFrameChg chg="add del mod modGraphic">
          <ac:chgData name="Abels, Patrick" userId="ba666de4-0d21-43a6-8e66-51a18aae1b4a" providerId="ADAL" clId="{6DCA0BB0-E963-42F7-8C38-A5AAAF3E299A}" dt="2023-09-19T15:37:25.781" v="180" actId="478"/>
          <ac:graphicFrameMkLst>
            <pc:docMk/>
            <pc:sldMk cId="3084252416" sldId="298"/>
            <ac:graphicFrameMk id="5" creationId="{2BE32C7F-E727-9088-53D8-FF0C849723AF}"/>
          </ac:graphicFrameMkLst>
        </pc:graphicFrameChg>
      </pc:sldChg>
      <pc:sldChg chg="add del">
        <pc:chgData name="Abels, Patrick" userId="ba666de4-0d21-43a6-8e66-51a18aae1b4a" providerId="ADAL" clId="{6DCA0BB0-E963-42F7-8C38-A5AAAF3E299A}" dt="2023-09-19T15:33:49.048" v="89" actId="47"/>
        <pc:sldMkLst>
          <pc:docMk/>
          <pc:sldMk cId="3697020147" sldId="298"/>
        </pc:sldMkLst>
      </pc:sldChg>
      <pc:sldChg chg="addSp modSp add del mod">
        <pc:chgData name="Abels, Patrick" userId="ba666de4-0d21-43a6-8e66-51a18aae1b4a" providerId="ADAL" clId="{6DCA0BB0-E963-42F7-8C38-A5AAAF3E299A}" dt="2023-09-19T15:45:25.672" v="588" actId="47"/>
        <pc:sldMkLst>
          <pc:docMk/>
          <pc:sldMk cId="780835123" sldId="299"/>
        </pc:sldMkLst>
        <pc:spChg chg="add mod">
          <ac:chgData name="Abels, Patrick" userId="ba666de4-0d21-43a6-8e66-51a18aae1b4a" providerId="ADAL" clId="{6DCA0BB0-E963-42F7-8C38-A5AAAF3E299A}" dt="2023-09-19T15:43:11.951" v="501" actId="404"/>
          <ac:spMkLst>
            <pc:docMk/>
            <pc:sldMk cId="780835123" sldId="299"/>
            <ac:spMk id="2" creationId="{53F3E32E-3B3D-5445-D50D-158F2648849B}"/>
          </ac:spMkLst>
        </pc:spChg>
        <pc:spChg chg="add mod">
          <ac:chgData name="Abels, Patrick" userId="ba666de4-0d21-43a6-8e66-51a18aae1b4a" providerId="ADAL" clId="{6DCA0BB0-E963-42F7-8C38-A5AAAF3E299A}" dt="2023-09-19T15:43:11.951" v="501" actId="404"/>
          <ac:spMkLst>
            <pc:docMk/>
            <pc:sldMk cId="780835123" sldId="299"/>
            <ac:spMk id="3" creationId="{E0341D64-4649-23C4-E9DC-FE0B1BD4FB54}"/>
          </ac:spMkLst>
        </pc:spChg>
        <pc:spChg chg="mod">
          <ac:chgData name="Abels, Patrick" userId="ba666de4-0d21-43a6-8e66-51a18aae1b4a" providerId="ADAL" clId="{6DCA0BB0-E963-42F7-8C38-A5AAAF3E299A}" dt="2023-09-19T15:42:58.149" v="467" actId="14100"/>
          <ac:spMkLst>
            <pc:docMk/>
            <pc:sldMk cId="780835123" sldId="299"/>
            <ac:spMk id="4" creationId="{EF95332A-5FFE-5F06-6146-7009698A9FF4}"/>
          </ac:spMkLst>
        </pc:spChg>
        <pc:spChg chg="mod">
          <ac:chgData name="Abels, Patrick" userId="ba666de4-0d21-43a6-8e66-51a18aae1b4a" providerId="ADAL" clId="{6DCA0BB0-E963-42F7-8C38-A5AAAF3E299A}" dt="2023-09-19T15:43:02.236" v="481" actId="1035"/>
          <ac:spMkLst>
            <pc:docMk/>
            <pc:sldMk cId="780835123" sldId="299"/>
            <ac:spMk id="6" creationId="{6FB0E660-0B3F-46E5-20FD-E0FF2900B9DC}"/>
          </ac:spMkLst>
        </pc:spChg>
      </pc:sldChg>
      <pc:sldChg chg="addSp modSp add del mod">
        <pc:chgData name="Abels, Patrick" userId="ba666de4-0d21-43a6-8e66-51a18aae1b4a" providerId="ADAL" clId="{6DCA0BB0-E963-42F7-8C38-A5AAAF3E299A}" dt="2023-09-19T15:45:24.793" v="587" actId="47"/>
        <pc:sldMkLst>
          <pc:docMk/>
          <pc:sldMk cId="1463864797" sldId="300"/>
        </pc:sldMkLst>
        <pc:spChg chg="add mod">
          <ac:chgData name="Abels, Patrick" userId="ba666de4-0d21-43a6-8e66-51a18aae1b4a" providerId="ADAL" clId="{6DCA0BB0-E963-42F7-8C38-A5AAAF3E299A}" dt="2023-09-19T15:45:03.259" v="586" actId="313"/>
          <ac:spMkLst>
            <pc:docMk/>
            <pc:sldMk cId="1463864797" sldId="300"/>
            <ac:spMk id="5" creationId="{BC2027BE-DBA7-62D7-472D-410E394D112C}"/>
          </ac:spMkLst>
        </pc:spChg>
        <pc:spChg chg="mod">
          <ac:chgData name="Abels, Patrick" userId="ba666de4-0d21-43a6-8e66-51a18aae1b4a" providerId="ADAL" clId="{6DCA0BB0-E963-42F7-8C38-A5AAAF3E299A}" dt="2023-09-19T15:43:43.065" v="503" actId="207"/>
          <ac:spMkLst>
            <pc:docMk/>
            <pc:sldMk cId="1463864797" sldId="300"/>
            <ac:spMk id="6" creationId="{6FB0E660-0B3F-46E5-20FD-E0FF2900B9DC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sv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_rels/slideLayout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svg"/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sv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svg"/><Relationship Id="rId2" Type="http://schemas.openxmlformats.org/officeDocument/2006/relationships/image" Target="../media/image14.png"/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svg"/><Relationship Id="rId2" Type="http://schemas.openxmlformats.org/officeDocument/2006/relationships/image" Target="../media/image16.png"/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_rels/slideLayout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sv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svg"/><Relationship Id="rId2" Type="http://schemas.openxmlformats.org/officeDocument/2006/relationships/image" Target="../media/image14.png"/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svg"/><Relationship Id="rId2" Type="http://schemas.openxmlformats.org/officeDocument/2006/relationships/image" Target="../media/image16.png"/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9C4999-2040-2F82-30D1-FCB68DDD2B8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AC066CF-F6B6-CB9B-55C3-C0F3CBFBB8A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44EFB9-05B6-0AE7-C39C-17CF125795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EA553-CD51-44E2-A8D5-993B0F1BDBE0}" type="datetimeFigureOut">
              <a:rPr lang="en-DE" smtClean="0"/>
              <a:t>10/17/23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75B39F-D057-0A76-F1B0-18088FED29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A9AA67-1F11-3543-7421-B494477FF1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AE1D3-3F60-4866-B968-57066FF03B88}" type="slidenum">
              <a:rPr lang="en-DE" smtClean="0"/>
              <a:t>‹Nr.›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3224367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D4493E-9361-F20D-C1B4-8BDCC8AD85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9F2B1C1-90A1-BB02-ACFD-AD1E40EFB16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83AD27-5A4B-3899-6BCF-4B006C61B1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EA553-CD51-44E2-A8D5-993B0F1BDBE0}" type="datetimeFigureOut">
              <a:rPr lang="en-DE" smtClean="0"/>
              <a:t>10/17/23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2DD872-C691-B55B-4D60-04A813F86C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A17989-4888-23C5-DC1E-7905DCC80B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AE1D3-3F60-4866-B968-57066FF03B88}" type="slidenum">
              <a:rPr lang="en-DE" smtClean="0"/>
              <a:t>‹Nr.›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8796989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CEA9951-5217-E68A-0698-F84F242F75F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55F697D-0FEF-F716-CFBD-DD49BD6A04A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EC70E3-53C7-888E-F4F8-6CB72BA9C6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EA553-CD51-44E2-A8D5-993B0F1BDBE0}" type="datetimeFigureOut">
              <a:rPr lang="en-DE" smtClean="0"/>
              <a:t>10/17/23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3F20FE-DD75-57AE-DAC0-11D0FAA685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83BFE7-C935-7495-CDFE-0E8DDB8CEC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AE1D3-3F60-4866-B968-57066FF03B88}" type="slidenum">
              <a:rPr lang="en-DE" smtClean="0"/>
              <a:t>‹Nr.›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7500990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m Check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val 8">
            <a:extLst>
              <a:ext uri="{FF2B5EF4-FFF2-40B4-BE49-F238E27FC236}">
                <a16:creationId xmlns:a16="http://schemas.microsoft.com/office/drawing/2014/main" id="{2CB35870-924C-FCEE-621F-5B1A5DAC2D9A}"/>
              </a:ext>
            </a:extLst>
          </p:cNvPr>
          <p:cNvSpPr/>
          <p:nvPr userDrawn="1"/>
        </p:nvSpPr>
        <p:spPr>
          <a:xfrm>
            <a:off x="10173680" y="4826062"/>
            <a:ext cx="1908000" cy="1908000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2506960842"/>
      </p:ext>
    </p:extLst>
  </p:cSld>
  <p:clrMapOvr>
    <a:masterClrMapping/>
  </p:clrMapOvr>
  <p:transition spd="slow">
    <p:push dir="u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put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8112" y="1023937"/>
            <a:ext cx="11915775" cy="481012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60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607473778"/>
      </p:ext>
    </p:extLst>
  </p:cSld>
  <p:clrMapOvr>
    <a:masterClrMapping/>
  </p:clrMapOvr>
  <p:transition spd="slow">
    <p:push dir="u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ercise Question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32E43612-BB99-E759-308D-EC7DC153B9A7}"/>
              </a:ext>
            </a:extLst>
          </p:cNvPr>
          <p:cNvSpPr/>
          <p:nvPr userDrawn="1"/>
        </p:nvSpPr>
        <p:spPr>
          <a:xfrm>
            <a:off x="218238" y="312663"/>
            <a:ext cx="9142330" cy="1493748"/>
          </a:xfrm>
          <a:prstGeom prst="roundRect">
            <a:avLst>
              <a:gd name="adj" fmla="val 1772"/>
            </a:avLst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>
              <a:solidFill>
                <a:schemeClr val="bg1"/>
              </a:solidFill>
            </a:endParaRPr>
          </a:p>
        </p:txBody>
      </p:sp>
      <p:pic>
        <p:nvPicPr>
          <p:cNvPr id="3" name="Graphic 2" descr="Pencil with solid fill">
            <a:extLst>
              <a:ext uri="{FF2B5EF4-FFF2-40B4-BE49-F238E27FC236}">
                <a16:creationId xmlns:a16="http://schemas.microsoft.com/office/drawing/2014/main" id="{C4D818B0-1F4F-3D42-C666-C9B13E8444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3268" y="542868"/>
            <a:ext cx="961297" cy="1037706"/>
          </a:xfrm>
          <a:prstGeom prst="rect">
            <a:avLst/>
          </a:prstGeom>
        </p:spPr>
      </p:pic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3C980BA9-BC4E-30FD-C020-AEBBFBFBF1AE}"/>
              </a:ext>
            </a:extLst>
          </p:cNvPr>
          <p:cNvSpPr/>
          <p:nvPr userDrawn="1"/>
        </p:nvSpPr>
        <p:spPr>
          <a:xfrm>
            <a:off x="9583193" y="302723"/>
            <a:ext cx="2390569" cy="1493748"/>
          </a:xfrm>
          <a:prstGeom prst="roundRect">
            <a:avLst>
              <a:gd name="adj" fmla="val 2989"/>
            </a:avLst>
          </a:prstGeom>
          <a:noFill/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>
              <a:solidFill>
                <a:schemeClr val="bg1"/>
              </a:solidFill>
            </a:endParaRPr>
          </a:p>
        </p:txBody>
      </p:sp>
      <p:pic>
        <p:nvPicPr>
          <p:cNvPr id="6" name="Graphic 5" descr="Lightbulb with solid fill">
            <a:extLst>
              <a:ext uri="{FF2B5EF4-FFF2-40B4-BE49-F238E27FC236}">
                <a16:creationId xmlns:a16="http://schemas.microsoft.com/office/drawing/2014/main" id="{734DD610-3F58-B68C-1038-0C4D7BF33004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624753" y="619845"/>
            <a:ext cx="914400" cy="914400"/>
          </a:xfrm>
          <a:prstGeom prst="rect">
            <a:avLst/>
          </a:prstGeom>
        </p:spPr>
      </p:pic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596C6788-0DB4-7E84-1F70-465F03B94063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10608986" y="407504"/>
            <a:ext cx="1281600" cy="1282148"/>
          </a:xfrm>
          <a:prstGeom prst="rect">
            <a:avLst/>
          </a:prstGeom>
        </p:spPr>
        <p:txBody>
          <a:bodyPr/>
          <a:lstStyle/>
          <a:p>
            <a:endParaRPr lang="en-DE"/>
          </a:p>
        </p:txBody>
      </p:sp>
      <p:sp>
        <p:nvSpPr>
          <p:cNvPr id="12" name="Text Placeholder 8">
            <a:extLst>
              <a:ext uri="{FF2B5EF4-FFF2-40B4-BE49-F238E27FC236}">
                <a16:creationId xmlns:a16="http://schemas.microsoft.com/office/drawing/2014/main" id="{48D296A4-2077-12B4-53D8-2472FECBC89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652588" y="781533"/>
            <a:ext cx="2282825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 err="1"/>
              <a:t>Übung</a:t>
            </a:r>
            <a:r>
              <a:rPr lang="en-GB" dirty="0"/>
              <a:t> …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2939654414"/>
      </p:ext>
    </p:extLst>
  </p:cSld>
  <p:clrMapOvr>
    <a:masterClrMapping/>
  </p:clrMapOvr>
  <p:transition spd="slow">
    <p:push dir="u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ercise NoHint Question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32E43612-BB99-E759-308D-EC7DC153B9A7}"/>
              </a:ext>
            </a:extLst>
          </p:cNvPr>
          <p:cNvSpPr/>
          <p:nvPr userDrawn="1"/>
        </p:nvSpPr>
        <p:spPr>
          <a:xfrm>
            <a:off x="218237" y="312663"/>
            <a:ext cx="11755523" cy="1493748"/>
          </a:xfrm>
          <a:prstGeom prst="roundRect">
            <a:avLst>
              <a:gd name="adj" fmla="val 1772"/>
            </a:avLst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>
              <a:solidFill>
                <a:schemeClr val="bg1"/>
              </a:solidFill>
            </a:endParaRPr>
          </a:p>
        </p:txBody>
      </p:sp>
      <p:pic>
        <p:nvPicPr>
          <p:cNvPr id="3" name="Graphic 2" descr="Pencil with solid fill">
            <a:extLst>
              <a:ext uri="{FF2B5EF4-FFF2-40B4-BE49-F238E27FC236}">
                <a16:creationId xmlns:a16="http://schemas.microsoft.com/office/drawing/2014/main" id="{C4D818B0-1F4F-3D42-C666-C9B13E8444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3268" y="542868"/>
            <a:ext cx="961297" cy="1037706"/>
          </a:xfrm>
          <a:prstGeom prst="rect">
            <a:avLst/>
          </a:prstGeom>
        </p:spPr>
      </p:pic>
      <p:sp>
        <p:nvSpPr>
          <p:cNvPr id="5" name="Text Placeholder 8">
            <a:extLst>
              <a:ext uri="{FF2B5EF4-FFF2-40B4-BE49-F238E27FC236}">
                <a16:creationId xmlns:a16="http://schemas.microsoft.com/office/drawing/2014/main" id="{DD23C22D-C9DD-219B-C738-804E4CB2C5E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652588" y="781533"/>
            <a:ext cx="2282825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 err="1"/>
              <a:t>Übung</a:t>
            </a:r>
            <a:r>
              <a:rPr lang="en-GB" dirty="0"/>
              <a:t> …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1654437158"/>
      </p:ext>
    </p:extLst>
  </p:cSld>
  <p:clrMapOvr>
    <a:masterClrMapping/>
  </p:clrMapOvr>
  <p:transition spd="slow">
    <p:push dir="u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ercise Hint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32E43612-BB99-E759-308D-EC7DC153B9A7}"/>
              </a:ext>
            </a:extLst>
          </p:cNvPr>
          <p:cNvSpPr/>
          <p:nvPr userDrawn="1"/>
        </p:nvSpPr>
        <p:spPr>
          <a:xfrm>
            <a:off x="218238" y="312663"/>
            <a:ext cx="9142330" cy="1493748"/>
          </a:xfrm>
          <a:prstGeom prst="roundRect">
            <a:avLst>
              <a:gd name="adj" fmla="val 1772"/>
            </a:avLst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>
              <a:solidFill>
                <a:schemeClr val="bg1"/>
              </a:solidFill>
            </a:endParaRPr>
          </a:p>
        </p:txBody>
      </p:sp>
      <p:pic>
        <p:nvPicPr>
          <p:cNvPr id="3" name="Graphic 2" descr="Pencil with solid fill">
            <a:extLst>
              <a:ext uri="{FF2B5EF4-FFF2-40B4-BE49-F238E27FC236}">
                <a16:creationId xmlns:a16="http://schemas.microsoft.com/office/drawing/2014/main" id="{C4D818B0-1F4F-3D42-C666-C9B13E8444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3268" y="542868"/>
            <a:ext cx="961297" cy="1037706"/>
          </a:xfrm>
          <a:prstGeom prst="rect">
            <a:avLst/>
          </a:prstGeom>
        </p:spPr>
      </p:pic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3C980BA9-BC4E-30FD-C020-AEBBFBFBF1AE}"/>
              </a:ext>
            </a:extLst>
          </p:cNvPr>
          <p:cNvSpPr/>
          <p:nvPr userDrawn="1"/>
        </p:nvSpPr>
        <p:spPr>
          <a:xfrm>
            <a:off x="9583193" y="302723"/>
            <a:ext cx="2390569" cy="1493748"/>
          </a:xfrm>
          <a:prstGeom prst="roundRect">
            <a:avLst>
              <a:gd name="adj" fmla="val 2989"/>
            </a:avLst>
          </a:prstGeom>
          <a:noFill/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>
              <a:solidFill>
                <a:schemeClr val="bg1"/>
              </a:solidFill>
            </a:endParaRPr>
          </a:p>
        </p:txBody>
      </p:sp>
      <p:pic>
        <p:nvPicPr>
          <p:cNvPr id="6" name="Graphic 5" descr="Lightbulb with solid fill">
            <a:extLst>
              <a:ext uri="{FF2B5EF4-FFF2-40B4-BE49-F238E27FC236}">
                <a16:creationId xmlns:a16="http://schemas.microsoft.com/office/drawing/2014/main" id="{734DD610-3F58-B68C-1038-0C4D7BF33004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321277" y="602337"/>
            <a:ext cx="914400" cy="914400"/>
          </a:xfrm>
          <a:prstGeom prst="rect">
            <a:avLst/>
          </a:prstGeom>
        </p:spPr>
      </p:pic>
      <p:sp>
        <p:nvSpPr>
          <p:cNvPr id="7" name="Text Placeholder 8">
            <a:extLst>
              <a:ext uri="{FF2B5EF4-FFF2-40B4-BE49-F238E27FC236}">
                <a16:creationId xmlns:a16="http://schemas.microsoft.com/office/drawing/2014/main" id="{21C5A454-C75F-6FDA-789A-702540F36ABB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652588" y="781533"/>
            <a:ext cx="2282825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 err="1"/>
              <a:t>Übung</a:t>
            </a:r>
            <a:r>
              <a:rPr lang="en-GB" dirty="0"/>
              <a:t> …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166564394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ercise Solution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32E43612-BB99-E759-308D-EC7DC153B9A7}"/>
              </a:ext>
            </a:extLst>
          </p:cNvPr>
          <p:cNvSpPr/>
          <p:nvPr userDrawn="1"/>
        </p:nvSpPr>
        <p:spPr>
          <a:xfrm>
            <a:off x="218238" y="312663"/>
            <a:ext cx="9142330" cy="1493748"/>
          </a:xfrm>
          <a:prstGeom prst="roundRect">
            <a:avLst>
              <a:gd name="adj" fmla="val 1772"/>
            </a:avLst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>
              <a:solidFill>
                <a:schemeClr val="bg1"/>
              </a:solidFill>
            </a:endParaRPr>
          </a:p>
        </p:txBody>
      </p:sp>
      <p:pic>
        <p:nvPicPr>
          <p:cNvPr id="3" name="Graphic 2" descr="Pencil with solid fill">
            <a:extLst>
              <a:ext uri="{FF2B5EF4-FFF2-40B4-BE49-F238E27FC236}">
                <a16:creationId xmlns:a16="http://schemas.microsoft.com/office/drawing/2014/main" id="{C4D818B0-1F4F-3D42-C666-C9B13E8444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3268" y="542868"/>
            <a:ext cx="961297" cy="1037706"/>
          </a:xfrm>
          <a:prstGeom prst="rect">
            <a:avLst/>
          </a:prstGeom>
        </p:spPr>
      </p:pic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3C980BA9-BC4E-30FD-C020-AEBBFBFBF1AE}"/>
              </a:ext>
            </a:extLst>
          </p:cNvPr>
          <p:cNvSpPr/>
          <p:nvPr userDrawn="1"/>
        </p:nvSpPr>
        <p:spPr>
          <a:xfrm>
            <a:off x="9583193" y="302723"/>
            <a:ext cx="2390569" cy="1493748"/>
          </a:xfrm>
          <a:prstGeom prst="roundRect">
            <a:avLst>
              <a:gd name="adj" fmla="val 2989"/>
            </a:avLst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>
              <a:solidFill>
                <a:schemeClr val="bg1"/>
              </a:solidFill>
            </a:endParaRPr>
          </a:p>
        </p:txBody>
      </p:sp>
      <p:pic>
        <p:nvPicPr>
          <p:cNvPr id="7" name="Graphic 6" descr="Checkmark with solid fill">
            <a:extLst>
              <a:ext uri="{FF2B5EF4-FFF2-40B4-BE49-F238E27FC236}">
                <a16:creationId xmlns:a16="http://schemas.microsoft.com/office/drawing/2014/main" id="{DA3F6043-04FC-7DBE-9677-C0D2183CF0AD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321277" y="602337"/>
            <a:ext cx="914400" cy="914400"/>
          </a:xfrm>
          <a:prstGeom prst="rect">
            <a:avLst/>
          </a:prstGeom>
        </p:spPr>
      </p:pic>
      <p:sp>
        <p:nvSpPr>
          <p:cNvPr id="6" name="Text Placeholder 8">
            <a:extLst>
              <a:ext uri="{FF2B5EF4-FFF2-40B4-BE49-F238E27FC236}">
                <a16:creationId xmlns:a16="http://schemas.microsoft.com/office/drawing/2014/main" id="{68954BE4-B50E-7AD3-4EEE-A26283E79FB3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652588" y="781533"/>
            <a:ext cx="2282825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 err="1"/>
              <a:t>Übung</a:t>
            </a:r>
            <a:r>
              <a:rPr lang="en-GB" dirty="0"/>
              <a:t> …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81580491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ry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574235"/>
            <a:ext cx="11755524" cy="4064888"/>
          </a:xfrm>
          <a:prstGeom prst="rect">
            <a:avLst/>
          </a:prstGeom>
        </p:spPr>
        <p:txBody>
          <a:bodyPr anchor="t"/>
          <a:lstStyle>
            <a:lvl1pPr marL="342900" indent="-342900" algn="l">
              <a:buFont typeface="Arial" panose="020B0604020202020204" pitchFamily="34" charset="0"/>
              <a:buChar char="•"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82DE3C19-DE23-B4D7-FC85-22B52003F087}"/>
              </a:ext>
            </a:extLst>
          </p:cNvPr>
          <p:cNvSpPr/>
          <p:nvPr userDrawn="1"/>
        </p:nvSpPr>
        <p:spPr>
          <a:xfrm>
            <a:off x="217976" y="317310"/>
            <a:ext cx="11697991" cy="1482461"/>
          </a:xfrm>
          <a:prstGeom prst="roundRect">
            <a:avLst>
              <a:gd name="adj" fmla="val 1772"/>
            </a:avLst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>
              <a:solidFill>
                <a:schemeClr val="bg1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7B8AC5E-4F07-913B-6471-29597C792985}"/>
              </a:ext>
            </a:extLst>
          </p:cNvPr>
          <p:cNvSpPr txBox="1"/>
          <p:nvPr userDrawn="1"/>
        </p:nvSpPr>
        <p:spPr>
          <a:xfrm>
            <a:off x="1652847" y="731406"/>
            <a:ext cx="7114032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sz="3600" b="1" dirty="0" err="1">
                <a:solidFill>
                  <a:schemeClr val="bg1"/>
                </a:solidFill>
              </a:rPr>
              <a:t>Tagebucheintrag</a:t>
            </a:r>
            <a:endParaRPr lang="en-DE" sz="3600" b="1" dirty="0">
              <a:solidFill>
                <a:schemeClr val="bg1"/>
              </a:solidFill>
            </a:endParaRPr>
          </a:p>
        </p:txBody>
      </p:sp>
      <p:pic>
        <p:nvPicPr>
          <p:cNvPr id="11" name="Graphic 10" descr="Open book with solid fill">
            <a:extLst>
              <a:ext uri="{FF2B5EF4-FFF2-40B4-BE49-F238E27FC236}">
                <a16:creationId xmlns:a16="http://schemas.microsoft.com/office/drawing/2014/main" id="{46D9EE8F-FC58-5590-C56E-DC3C6D78A0F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78342" y="597371"/>
            <a:ext cx="914400" cy="914400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9F38FD2A-EA88-EDFD-6339-21B22322E309}"/>
              </a:ext>
            </a:extLst>
          </p:cNvPr>
          <p:cNvSpPr txBox="1"/>
          <p:nvPr userDrawn="1"/>
        </p:nvSpPr>
        <p:spPr>
          <a:xfrm>
            <a:off x="217976" y="2034965"/>
            <a:ext cx="100298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0" dirty="0" err="1">
                <a:solidFill>
                  <a:schemeClr val="bg1"/>
                </a:solidFill>
              </a:rPr>
              <a:t>Schreibe</a:t>
            </a:r>
            <a:r>
              <a:rPr lang="en-GB" sz="2400" b="0" dirty="0">
                <a:solidFill>
                  <a:schemeClr val="bg1"/>
                </a:solidFill>
              </a:rPr>
              <a:t> </a:t>
            </a:r>
            <a:r>
              <a:rPr lang="en-GB" sz="2400" b="0" dirty="0" err="1">
                <a:solidFill>
                  <a:schemeClr val="bg1"/>
                </a:solidFill>
              </a:rPr>
              <a:t>einen</a:t>
            </a:r>
            <a:r>
              <a:rPr lang="en-GB" sz="2400" b="0" dirty="0">
                <a:solidFill>
                  <a:schemeClr val="bg1"/>
                </a:solidFill>
              </a:rPr>
              <a:t> </a:t>
            </a:r>
            <a:r>
              <a:rPr lang="en-GB" sz="2400" b="0" dirty="0" err="1">
                <a:solidFill>
                  <a:schemeClr val="bg1"/>
                </a:solidFill>
              </a:rPr>
              <a:t>Tagebucheintrag</a:t>
            </a:r>
            <a:r>
              <a:rPr lang="en-GB" sz="2400" b="0" dirty="0">
                <a:solidFill>
                  <a:schemeClr val="bg1"/>
                </a:solidFill>
              </a:rPr>
              <a:t>, in </a:t>
            </a:r>
            <a:r>
              <a:rPr lang="en-GB" sz="2400" b="0" dirty="0" err="1">
                <a:solidFill>
                  <a:schemeClr val="bg1"/>
                </a:solidFill>
              </a:rPr>
              <a:t>dem</a:t>
            </a:r>
            <a:r>
              <a:rPr lang="en-GB" sz="2400" b="0" dirty="0">
                <a:solidFill>
                  <a:schemeClr val="bg1"/>
                </a:solidFill>
              </a:rPr>
              <a:t> du </a:t>
            </a:r>
            <a:r>
              <a:rPr lang="en-GB" sz="2400" b="0" dirty="0" err="1">
                <a:solidFill>
                  <a:schemeClr val="bg1"/>
                </a:solidFill>
              </a:rPr>
              <a:t>folgende</a:t>
            </a:r>
            <a:r>
              <a:rPr lang="en-GB" sz="2400" b="0" dirty="0">
                <a:solidFill>
                  <a:schemeClr val="bg1"/>
                </a:solidFill>
              </a:rPr>
              <a:t> </a:t>
            </a:r>
            <a:r>
              <a:rPr lang="en-GB" sz="2400" b="0" dirty="0" err="1">
                <a:solidFill>
                  <a:schemeClr val="bg1"/>
                </a:solidFill>
              </a:rPr>
              <a:t>Fragen</a:t>
            </a:r>
            <a:r>
              <a:rPr lang="en-GB" sz="2400" b="0" dirty="0">
                <a:solidFill>
                  <a:schemeClr val="bg1"/>
                </a:solidFill>
              </a:rPr>
              <a:t> </a:t>
            </a:r>
            <a:r>
              <a:rPr lang="en-GB" sz="2400" b="0" dirty="0" err="1">
                <a:solidFill>
                  <a:schemeClr val="bg1"/>
                </a:solidFill>
              </a:rPr>
              <a:t>beantwortest</a:t>
            </a:r>
            <a:r>
              <a:rPr lang="en-GB" sz="2400" b="0" dirty="0">
                <a:solidFill>
                  <a:schemeClr val="bg1"/>
                </a:solidFill>
              </a:rPr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266409753"/>
      </p:ext>
    </p:extLst>
  </p:cSld>
  <p:clrMapOvr>
    <a:masterClrMapping/>
  </p:clrMapOvr>
  <p:transition spd="slow">
    <p:push dir="u"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eekly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0AE09D22-A486-CA56-5784-68F286D547AB}"/>
              </a:ext>
            </a:extLst>
          </p:cNvPr>
          <p:cNvSpPr/>
          <p:nvPr userDrawn="1"/>
        </p:nvSpPr>
        <p:spPr>
          <a:xfrm>
            <a:off x="218237" y="302723"/>
            <a:ext cx="11697991" cy="1493748"/>
          </a:xfrm>
          <a:prstGeom prst="roundRect">
            <a:avLst>
              <a:gd name="adj" fmla="val 1772"/>
            </a:avLst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1A6C134-3551-6DE4-1C26-0EAF373048EE}"/>
              </a:ext>
            </a:extLst>
          </p:cNvPr>
          <p:cNvSpPr txBox="1"/>
          <p:nvPr userDrawn="1"/>
        </p:nvSpPr>
        <p:spPr>
          <a:xfrm>
            <a:off x="1652847" y="731406"/>
            <a:ext cx="71140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 err="1">
                <a:solidFill>
                  <a:schemeClr val="bg1"/>
                </a:solidFill>
              </a:rPr>
              <a:t>Wochenübung</a:t>
            </a:r>
            <a:endParaRPr lang="en-DE" sz="3600" b="1" dirty="0">
              <a:solidFill>
                <a:schemeClr val="bg1"/>
              </a:solidFill>
            </a:endParaRPr>
          </a:p>
        </p:txBody>
      </p:sp>
      <p:pic>
        <p:nvPicPr>
          <p:cNvPr id="11" name="Graphic 10" descr="Questions with solid fill">
            <a:extLst>
              <a:ext uri="{FF2B5EF4-FFF2-40B4-BE49-F238E27FC236}">
                <a16:creationId xmlns:a16="http://schemas.microsoft.com/office/drawing/2014/main" id="{583C38F4-65D6-97A2-2BA6-A89F6A9860F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78342" y="597371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4693336"/>
      </p:ext>
    </p:extLst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6D5450-128F-5328-7479-FC6483405C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7B636C-76EA-50F8-755C-8E918DD398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658C8B-899A-08FD-97F4-B7628C937D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EA553-CD51-44E2-A8D5-993B0F1BDBE0}" type="datetimeFigureOut">
              <a:rPr lang="en-DE" smtClean="0"/>
              <a:t>10/17/23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E18550-3A29-796C-2855-3383DC9BB1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B95C6C-1FD0-0FE7-D4CA-01D63264EB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AE1D3-3F60-4866-B968-57066FF03B88}" type="slidenum">
              <a:rPr lang="en-DE" smtClean="0"/>
              <a:t>‹Nr.›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58200014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m Check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val 8">
            <a:extLst>
              <a:ext uri="{FF2B5EF4-FFF2-40B4-BE49-F238E27FC236}">
                <a16:creationId xmlns:a16="http://schemas.microsoft.com/office/drawing/2014/main" id="{2CB35870-924C-FCEE-621F-5B1A5DAC2D9A}"/>
              </a:ext>
            </a:extLst>
          </p:cNvPr>
          <p:cNvSpPr/>
          <p:nvPr userDrawn="1"/>
        </p:nvSpPr>
        <p:spPr>
          <a:xfrm>
            <a:off x="10173680" y="4826062"/>
            <a:ext cx="1908000" cy="1908000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060600218"/>
      </p:ext>
    </p:extLst>
  </p:cSld>
  <p:clrMapOvr>
    <a:masterClrMapping/>
  </p:clrMapOvr>
  <p:transition spd="slow">
    <p:push dir="u"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8112" y="1023937"/>
            <a:ext cx="11915775" cy="481012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60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err="1"/>
              <a:t>Mathematik</a:t>
            </a:r>
            <a:r>
              <a:rPr lang="en-US"/>
              <a:t> 9 Abels</a:t>
            </a:r>
            <a:endParaRPr lang="en-DE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66133CF1-11F3-EDEA-3ED0-5E0A17886DC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6987" b="98690" l="4911" r="99554">
                        <a14:foregroundMark x1="55804" y1="6987" x2="68304" y2="7860"/>
                        <a14:foregroundMark x1="97321" y1="53275" x2="95982" y2="79913"/>
                        <a14:foregroundMark x1="77232" y1="95633" x2="92411" y2="93013"/>
                        <a14:foregroundMark x1="91518" y1="98690" x2="99554" y2="96070"/>
                        <a14:foregroundMark x1="9821" y1="60699" x2="7143" y2="53275"/>
                        <a14:foregroundMark x1="7589" y1="51965" x2="4911" y2="5109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37142" y="4872722"/>
            <a:ext cx="1649114" cy="1685925"/>
          </a:xfrm>
          <a:custGeom>
            <a:avLst/>
            <a:gdLst>
              <a:gd name="connsiteX0" fmla="*/ 0 w 1649114"/>
              <a:gd name="connsiteY0" fmla="*/ 0 h 1685925"/>
              <a:gd name="connsiteX1" fmla="*/ 500231 w 1649114"/>
              <a:gd name="connsiteY1" fmla="*/ 0 h 1685925"/>
              <a:gd name="connsiteX2" fmla="*/ 1016954 w 1649114"/>
              <a:gd name="connsiteY2" fmla="*/ 0 h 1685925"/>
              <a:gd name="connsiteX3" fmla="*/ 1649114 w 1649114"/>
              <a:gd name="connsiteY3" fmla="*/ 0 h 1685925"/>
              <a:gd name="connsiteX4" fmla="*/ 1649114 w 1649114"/>
              <a:gd name="connsiteY4" fmla="*/ 545116 h 1685925"/>
              <a:gd name="connsiteX5" fmla="*/ 1649114 w 1649114"/>
              <a:gd name="connsiteY5" fmla="*/ 1073372 h 1685925"/>
              <a:gd name="connsiteX6" fmla="*/ 1649114 w 1649114"/>
              <a:gd name="connsiteY6" fmla="*/ 1685925 h 1685925"/>
              <a:gd name="connsiteX7" fmla="*/ 1132392 w 1649114"/>
              <a:gd name="connsiteY7" fmla="*/ 1685925 h 1685925"/>
              <a:gd name="connsiteX8" fmla="*/ 566196 w 1649114"/>
              <a:gd name="connsiteY8" fmla="*/ 1685925 h 1685925"/>
              <a:gd name="connsiteX9" fmla="*/ 0 w 1649114"/>
              <a:gd name="connsiteY9" fmla="*/ 1685925 h 1685925"/>
              <a:gd name="connsiteX10" fmla="*/ 0 w 1649114"/>
              <a:gd name="connsiteY10" fmla="*/ 1157669 h 1685925"/>
              <a:gd name="connsiteX11" fmla="*/ 0 w 1649114"/>
              <a:gd name="connsiteY11" fmla="*/ 646271 h 1685925"/>
              <a:gd name="connsiteX12" fmla="*/ 0 w 1649114"/>
              <a:gd name="connsiteY12" fmla="*/ 0 h 16859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649114" h="1685925" fill="none" extrusionOk="0">
                <a:moveTo>
                  <a:pt x="0" y="0"/>
                </a:moveTo>
                <a:cubicBezTo>
                  <a:pt x="141797" y="-647"/>
                  <a:pt x="367167" y="31833"/>
                  <a:pt x="500231" y="0"/>
                </a:cubicBezTo>
                <a:cubicBezTo>
                  <a:pt x="633295" y="-31833"/>
                  <a:pt x="793124" y="6931"/>
                  <a:pt x="1016954" y="0"/>
                </a:cubicBezTo>
                <a:cubicBezTo>
                  <a:pt x="1240784" y="-6931"/>
                  <a:pt x="1463633" y="47685"/>
                  <a:pt x="1649114" y="0"/>
                </a:cubicBezTo>
                <a:cubicBezTo>
                  <a:pt x="1669925" y="127734"/>
                  <a:pt x="1615179" y="424519"/>
                  <a:pt x="1649114" y="545116"/>
                </a:cubicBezTo>
                <a:cubicBezTo>
                  <a:pt x="1683049" y="665713"/>
                  <a:pt x="1619356" y="886729"/>
                  <a:pt x="1649114" y="1073372"/>
                </a:cubicBezTo>
                <a:cubicBezTo>
                  <a:pt x="1678872" y="1260015"/>
                  <a:pt x="1588666" y="1528832"/>
                  <a:pt x="1649114" y="1685925"/>
                </a:cubicBezTo>
                <a:cubicBezTo>
                  <a:pt x="1491958" y="1744123"/>
                  <a:pt x="1315024" y="1633381"/>
                  <a:pt x="1132392" y="1685925"/>
                </a:cubicBezTo>
                <a:cubicBezTo>
                  <a:pt x="949760" y="1738469"/>
                  <a:pt x="787506" y="1638489"/>
                  <a:pt x="566196" y="1685925"/>
                </a:cubicBezTo>
                <a:cubicBezTo>
                  <a:pt x="344886" y="1733361"/>
                  <a:pt x="196220" y="1685913"/>
                  <a:pt x="0" y="1685925"/>
                </a:cubicBezTo>
                <a:cubicBezTo>
                  <a:pt x="-20970" y="1480859"/>
                  <a:pt x="58950" y="1351215"/>
                  <a:pt x="0" y="1157669"/>
                </a:cubicBezTo>
                <a:cubicBezTo>
                  <a:pt x="-58950" y="964123"/>
                  <a:pt x="40473" y="889960"/>
                  <a:pt x="0" y="646271"/>
                </a:cubicBezTo>
                <a:cubicBezTo>
                  <a:pt x="-40473" y="402582"/>
                  <a:pt x="51559" y="248494"/>
                  <a:pt x="0" y="0"/>
                </a:cubicBezTo>
                <a:close/>
              </a:path>
              <a:path w="1649114" h="1685925" stroke="0" extrusionOk="0">
                <a:moveTo>
                  <a:pt x="0" y="0"/>
                </a:moveTo>
                <a:cubicBezTo>
                  <a:pt x="127869" y="-58549"/>
                  <a:pt x="457140" y="69205"/>
                  <a:pt x="582687" y="0"/>
                </a:cubicBezTo>
                <a:cubicBezTo>
                  <a:pt x="708234" y="-69205"/>
                  <a:pt x="908511" y="30986"/>
                  <a:pt x="1132392" y="0"/>
                </a:cubicBezTo>
                <a:cubicBezTo>
                  <a:pt x="1356274" y="-30986"/>
                  <a:pt x="1395117" y="21620"/>
                  <a:pt x="1649114" y="0"/>
                </a:cubicBezTo>
                <a:cubicBezTo>
                  <a:pt x="1718274" y="183323"/>
                  <a:pt x="1604149" y="370961"/>
                  <a:pt x="1649114" y="578834"/>
                </a:cubicBezTo>
                <a:cubicBezTo>
                  <a:pt x="1694079" y="786707"/>
                  <a:pt x="1587358" y="934167"/>
                  <a:pt x="1649114" y="1140809"/>
                </a:cubicBezTo>
                <a:cubicBezTo>
                  <a:pt x="1710870" y="1347452"/>
                  <a:pt x="1603545" y="1496505"/>
                  <a:pt x="1649114" y="1685925"/>
                </a:cubicBezTo>
                <a:cubicBezTo>
                  <a:pt x="1393847" y="1708125"/>
                  <a:pt x="1279860" y="1656742"/>
                  <a:pt x="1115900" y="1685925"/>
                </a:cubicBezTo>
                <a:cubicBezTo>
                  <a:pt x="951940" y="1715108"/>
                  <a:pt x="703268" y="1637728"/>
                  <a:pt x="566196" y="1685925"/>
                </a:cubicBezTo>
                <a:cubicBezTo>
                  <a:pt x="429124" y="1734122"/>
                  <a:pt x="229164" y="1635991"/>
                  <a:pt x="0" y="1685925"/>
                </a:cubicBezTo>
                <a:cubicBezTo>
                  <a:pt x="-564" y="1539796"/>
                  <a:pt x="30978" y="1364816"/>
                  <a:pt x="0" y="1140809"/>
                </a:cubicBezTo>
                <a:cubicBezTo>
                  <a:pt x="-30978" y="916802"/>
                  <a:pt x="21974" y="735115"/>
                  <a:pt x="0" y="545116"/>
                </a:cubicBezTo>
                <a:cubicBezTo>
                  <a:pt x="-21974" y="355117"/>
                  <a:pt x="32467" y="194198"/>
                  <a:pt x="0" y="0"/>
                </a:cubicBezTo>
                <a:close/>
              </a:path>
            </a:pathLst>
          </a:custGeom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879376400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</p:pic>
    </p:spTree>
    <p:extLst>
      <p:ext uri="{BB962C8B-B14F-4D97-AF65-F5344CB8AC3E}">
        <p14:creationId xmlns:p14="http://schemas.microsoft.com/office/powerpoint/2010/main" val="176281171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put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8112" y="1023937"/>
            <a:ext cx="11915775" cy="481012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60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add text</a:t>
            </a:r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446729626"/>
      </p:ext>
    </p:extLst>
  </p:cSld>
  <p:clrMapOvr>
    <a:masterClrMapping/>
  </p:clrMapOvr>
  <p:transition spd="slow">
    <p:push dir="u"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put Animated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8112" y="1023937"/>
            <a:ext cx="11915775" cy="481012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60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add text</a:t>
            </a:r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92095728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4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>
        <p:tmplLst>
          <p:tmpl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iterate type="lt">
                    <p:tmAbs val="4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ercise Question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add text</a:t>
            </a:r>
            <a:endParaRPr lang="en-DE"/>
          </a:p>
        </p:txBody>
      </p:sp>
      <p:pic>
        <p:nvPicPr>
          <p:cNvPr id="3" name="Graphic 2" descr="Pencil with solid fill">
            <a:extLst>
              <a:ext uri="{FF2B5EF4-FFF2-40B4-BE49-F238E27FC236}">
                <a16:creationId xmlns:a16="http://schemas.microsoft.com/office/drawing/2014/main" id="{C4D818B0-1F4F-3D42-C666-C9B13E8444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3268" y="542868"/>
            <a:ext cx="961297" cy="1037706"/>
          </a:xfrm>
          <a:prstGeom prst="rect">
            <a:avLst/>
          </a:prstGeom>
        </p:spPr>
      </p:pic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3C980BA9-BC4E-30FD-C020-AEBBFBFBF1AE}"/>
              </a:ext>
            </a:extLst>
          </p:cNvPr>
          <p:cNvSpPr/>
          <p:nvPr userDrawn="1"/>
        </p:nvSpPr>
        <p:spPr>
          <a:xfrm>
            <a:off x="9583193" y="302723"/>
            <a:ext cx="2390569" cy="1493748"/>
          </a:xfrm>
          <a:prstGeom prst="roundRect">
            <a:avLst>
              <a:gd name="adj" fmla="val 2989"/>
            </a:avLst>
          </a:prstGeom>
          <a:noFill/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bg1"/>
              </a:solidFill>
            </a:endParaRPr>
          </a:p>
        </p:txBody>
      </p:sp>
      <p:pic>
        <p:nvPicPr>
          <p:cNvPr id="6" name="Graphic 5" descr="Lightbulb with solid fill">
            <a:extLst>
              <a:ext uri="{FF2B5EF4-FFF2-40B4-BE49-F238E27FC236}">
                <a16:creationId xmlns:a16="http://schemas.microsoft.com/office/drawing/2014/main" id="{734DD610-3F58-B68C-1038-0C4D7BF33004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624753" y="619845"/>
            <a:ext cx="914400" cy="914400"/>
          </a:xfrm>
          <a:prstGeom prst="rect">
            <a:avLst/>
          </a:prstGeom>
        </p:spPr>
      </p:pic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596C6788-0DB4-7E84-1F70-465F03B94063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10608986" y="407504"/>
            <a:ext cx="1281600" cy="1282148"/>
          </a:xfrm>
          <a:prstGeom prst="rect">
            <a:avLst/>
          </a:prstGeom>
        </p:spPr>
        <p:txBody>
          <a:bodyPr/>
          <a:lstStyle/>
          <a:p>
            <a:endParaRPr lang="en-DE"/>
          </a:p>
        </p:txBody>
      </p:sp>
      <p:sp>
        <p:nvSpPr>
          <p:cNvPr id="12" name="Text Placeholder 8">
            <a:extLst>
              <a:ext uri="{FF2B5EF4-FFF2-40B4-BE49-F238E27FC236}">
                <a16:creationId xmlns:a16="http://schemas.microsoft.com/office/drawing/2014/main" id="{48D296A4-2077-12B4-53D8-2472FECBC89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652588" y="781533"/>
            <a:ext cx="2282825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GB" err="1"/>
              <a:t>Übung</a:t>
            </a:r>
            <a:r>
              <a:rPr lang="en-GB"/>
              <a:t> …</a:t>
            </a:r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320788736"/>
      </p:ext>
    </p:extLst>
  </p:cSld>
  <p:clrMapOvr>
    <a:masterClrMapping/>
  </p:clrMapOvr>
  <p:transition spd="slow">
    <p:push dir="u"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ercise NoHint Question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add text</a:t>
            </a:r>
            <a:endParaRPr lang="en-DE"/>
          </a:p>
        </p:txBody>
      </p:sp>
      <p:pic>
        <p:nvPicPr>
          <p:cNvPr id="3" name="Graphic 2" descr="Pencil with solid fill">
            <a:extLst>
              <a:ext uri="{FF2B5EF4-FFF2-40B4-BE49-F238E27FC236}">
                <a16:creationId xmlns:a16="http://schemas.microsoft.com/office/drawing/2014/main" id="{C4D818B0-1F4F-3D42-C666-C9B13E8444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3268" y="542868"/>
            <a:ext cx="961297" cy="1037706"/>
          </a:xfrm>
          <a:prstGeom prst="rect">
            <a:avLst/>
          </a:prstGeom>
        </p:spPr>
      </p:pic>
      <p:sp>
        <p:nvSpPr>
          <p:cNvPr id="5" name="Text Placeholder 8">
            <a:extLst>
              <a:ext uri="{FF2B5EF4-FFF2-40B4-BE49-F238E27FC236}">
                <a16:creationId xmlns:a16="http://schemas.microsoft.com/office/drawing/2014/main" id="{DD23C22D-C9DD-219B-C738-804E4CB2C5E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652588" y="781533"/>
            <a:ext cx="6043612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GB" err="1"/>
              <a:t>Übung</a:t>
            </a:r>
            <a:r>
              <a:rPr lang="en-GB"/>
              <a:t> …</a:t>
            </a:r>
            <a:endParaRPr lang="en-DE"/>
          </a:p>
        </p:txBody>
      </p:sp>
      <p:sp>
        <p:nvSpPr>
          <p:cNvPr id="4" name="Half Frame 3">
            <a:extLst>
              <a:ext uri="{FF2B5EF4-FFF2-40B4-BE49-F238E27FC236}">
                <a16:creationId xmlns:a16="http://schemas.microsoft.com/office/drawing/2014/main" id="{AE2624B0-64A9-2718-7794-4E2E9E577B58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2182113"/>
      </p:ext>
    </p:extLst>
  </p:cSld>
  <p:clrMapOvr>
    <a:masterClrMapping/>
  </p:clrMapOvr>
  <p:transition spd="slow">
    <p:push dir="u"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ercise Hint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add text</a:t>
            </a:r>
            <a:endParaRPr lang="en-DE"/>
          </a:p>
        </p:txBody>
      </p:sp>
      <p:pic>
        <p:nvPicPr>
          <p:cNvPr id="3" name="Graphic 2" descr="Pencil with solid fill">
            <a:extLst>
              <a:ext uri="{FF2B5EF4-FFF2-40B4-BE49-F238E27FC236}">
                <a16:creationId xmlns:a16="http://schemas.microsoft.com/office/drawing/2014/main" id="{C4D818B0-1F4F-3D42-C666-C9B13E8444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3268" y="542868"/>
            <a:ext cx="961297" cy="1037706"/>
          </a:xfrm>
          <a:prstGeom prst="rect">
            <a:avLst/>
          </a:prstGeom>
        </p:spPr>
      </p:pic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3C980BA9-BC4E-30FD-C020-AEBBFBFBF1AE}"/>
              </a:ext>
            </a:extLst>
          </p:cNvPr>
          <p:cNvSpPr/>
          <p:nvPr userDrawn="1"/>
        </p:nvSpPr>
        <p:spPr>
          <a:xfrm>
            <a:off x="9583193" y="302723"/>
            <a:ext cx="2390569" cy="1493748"/>
          </a:xfrm>
          <a:prstGeom prst="roundRect">
            <a:avLst>
              <a:gd name="adj" fmla="val 2989"/>
            </a:avLst>
          </a:prstGeom>
          <a:noFill/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bg1"/>
              </a:solidFill>
            </a:endParaRPr>
          </a:p>
        </p:txBody>
      </p:sp>
      <p:pic>
        <p:nvPicPr>
          <p:cNvPr id="6" name="Graphic 5" descr="Lightbulb with solid fill">
            <a:extLst>
              <a:ext uri="{FF2B5EF4-FFF2-40B4-BE49-F238E27FC236}">
                <a16:creationId xmlns:a16="http://schemas.microsoft.com/office/drawing/2014/main" id="{734DD610-3F58-B68C-1038-0C4D7BF33004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321277" y="602337"/>
            <a:ext cx="914400" cy="914400"/>
          </a:xfrm>
          <a:prstGeom prst="rect">
            <a:avLst/>
          </a:prstGeom>
        </p:spPr>
      </p:pic>
      <p:sp>
        <p:nvSpPr>
          <p:cNvPr id="7" name="Text Placeholder 8">
            <a:extLst>
              <a:ext uri="{FF2B5EF4-FFF2-40B4-BE49-F238E27FC236}">
                <a16:creationId xmlns:a16="http://schemas.microsoft.com/office/drawing/2014/main" id="{21C5A454-C75F-6FDA-789A-702540F36ABB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652588" y="781533"/>
            <a:ext cx="2282825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GB" err="1"/>
              <a:t>Übung</a:t>
            </a:r>
            <a:r>
              <a:rPr lang="en-GB"/>
              <a:t> …</a:t>
            </a:r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75744280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ercise Solution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add text</a:t>
            </a:r>
            <a:endParaRPr lang="en-DE"/>
          </a:p>
        </p:txBody>
      </p:sp>
      <p:pic>
        <p:nvPicPr>
          <p:cNvPr id="3" name="Graphic 2" descr="Pencil with solid fill">
            <a:extLst>
              <a:ext uri="{FF2B5EF4-FFF2-40B4-BE49-F238E27FC236}">
                <a16:creationId xmlns:a16="http://schemas.microsoft.com/office/drawing/2014/main" id="{C4D818B0-1F4F-3D42-C666-C9B13E8444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3268" y="542868"/>
            <a:ext cx="961297" cy="1037706"/>
          </a:xfrm>
          <a:prstGeom prst="rect">
            <a:avLst/>
          </a:prstGeom>
        </p:spPr>
      </p:pic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3C980BA9-BC4E-30FD-C020-AEBBFBFBF1AE}"/>
              </a:ext>
            </a:extLst>
          </p:cNvPr>
          <p:cNvSpPr/>
          <p:nvPr userDrawn="1"/>
        </p:nvSpPr>
        <p:spPr>
          <a:xfrm>
            <a:off x="9583193" y="302723"/>
            <a:ext cx="2390569" cy="1493748"/>
          </a:xfrm>
          <a:prstGeom prst="roundRect">
            <a:avLst>
              <a:gd name="adj" fmla="val 2989"/>
            </a:avLst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bg1"/>
              </a:solidFill>
            </a:endParaRPr>
          </a:p>
        </p:txBody>
      </p:sp>
      <p:pic>
        <p:nvPicPr>
          <p:cNvPr id="7" name="Graphic 6" descr="Checkmark with solid fill">
            <a:extLst>
              <a:ext uri="{FF2B5EF4-FFF2-40B4-BE49-F238E27FC236}">
                <a16:creationId xmlns:a16="http://schemas.microsoft.com/office/drawing/2014/main" id="{DA3F6043-04FC-7DBE-9677-C0D2183CF0AD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321277" y="602337"/>
            <a:ext cx="914400" cy="914400"/>
          </a:xfrm>
          <a:prstGeom prst="rect">
            <a:avLst/>
          </a:prstGeom>
        </p:spPr>
      </p:pic>
      <p:sp>
        <p:nvSpPr>
          <p:cNvPr id="6" name="Text Placeholder 8">
            <a:extLst>
              <a:ext uri="{FF2B5EF4-FFF2-40B4-BE49-F238E27FC236}">
                <a16:creationId xmlns:a16="http://schemas.microsoft.com/office/drawing/2014/main" id="{68954BE4-B50E-7AD3-4EEE-A26283E79FB3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652588" y="781533"/>
            <a:ext cx="2282825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GB" err="1"/>
              <a:t>Übung</a:t>
            </a:r>
            <a:r>
              <a:rPr lang="en-GB"/>
              <a:t> …</a:t>
            </a:r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80799753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w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89328" y="2036616"/>
            <a:ext cx="10983548" cy="4288141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add text</a:t>
            </a:r>
            <a:endParaRPr lang="en-DE"/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32E43612-BB99-E759-308D-EC7DC153B9A7}"/>
              </a:ext>
            </a:extLst>
          </p:cNvPr>
          <p:cNvSpPr/>
          <p:nvPr userDrawn="1"/>
        </p:nvSpPr>
        <p:spPr>
          <a:xfrm>
            <a:off x="218237" y="312663"/>
            <a:ext cx="11755524" cy="6326460"/>
          </a:xfrm>
          <a:prstGeom prst="roundRect">
            <a:avLst>
              <a:gd name="adj" fmla="val 1772"/>
            </a:avLst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bg1"/>
              </a:solidFill>
            </a:endParaRP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3C980BA9-BC4E-30FD-C020-AEBBFBFBF1AE}"/>
              </a:ext>
            </a:extLst>
          </p:cNvPr>
          <p:cNvSpPr/>
          <p:nvPr userDrawn="1"/>
        </p:nvSpPr>
        <p:spPr>
          <a:xfrm>
            <a:off x="9602344" y="293098"/>
            <a:ext cx="2390569" cy="1493748"/>
          </a:xfrm>
          <a:prstGeom prst="roundRect">
            <a:avLst>
              <a:gd name="adj" fmla="val 2989"/>
            </a:avLst>
          </a:prstGeom>
          <a:solidFill>
            <a:srgbClr val="FF0000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bg1"/>
              </a:solidFill>
            </a:endParaRPr>
          </a:p>
        </p:txBody>
      </p:sp>
      <p:sp>
        <p:nvSpPr>
          <p:cNvPr id="6" name="Text Placeholder 8">
            <a:extLst>
              <a:ext uri="{FF2B5EF4-FFF2-40B4-BE49-F238E27FC236}">
                <a16:creationId xmlns:a16="http://schemas.microsoft.com/office/drawing/2014/main" id="{68954BE4-B50E-7AD3-4EEE-A26283E79FB3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89328" y="781533"/>
            <a:ext cx="2611068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GB" err="1"/>
              <a:t>Überschrift</a:t>
            </a:r>
            <a:endParaRPr lang="en-DE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95161EA-303E-AE82-C761-477476BF0B4C}"/>
              </a:ext>
            </a:extLst>
          </p:cNvPr>
          <p:cNvSpPr txBox="1"/>
          <p:nvPr userDrawn="1"/>
        </p:nvSpPr>
        <p:spPr>
          <a:xfrm>
            <a:off x="9804281" y="533243"/>
            <a:ext cx="1973601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>
                <a:solidFill>
                  <a:schemeClr val="bg1"/>
                </a:solidFill>
                <a:latin typeface="Arial Black" panose="020B0A04020102020204" pitchFamily="34" charset="0"/>
              </a:rPr>
              <a:t>!</a:t>
            </a:r>
            <a:endParaRPr lang="en-DE" sz="660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8337761"/>
      </p:ext>
    </p:extLst>
  </p:cSld>
  <p:clrMapOvr>
    <a:masterClrMapping/>
  </p:clrMapOvr>
  <p:transition spd="slow">
    <p:push dir="u"/>
  </p:transition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ry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574235"/>
            <a:ext cx="11755524" cy="4064888"/>
          </a:xfrm>
          <a:prstGeom prst="rect">
            <a:avLst/>
          </a:prstGeom>
        </p:spPr>
        <p:txBody>
          <a:bodyPr anchor="t"/>
          <a:lstStyle>
            <a:lvl1pPr marL="342900" indent="-342900" algn="l">
              <a:buFont typeface="Arial" panose="020B0604020202020204" pitchFamily="34" charset="0"/>
              <a:buChar char="•"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add text</a:t>
            </a:r>
            <a:endParaRPr lang="en-DE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7B8AC5E-4F07-913B-6471-29597C792985}"/>
              </a:ext>
            </a:extLst>
          </p:cNvPr>
          <p:cNvSpPr txBox="1"/>
          <p:nvPr userDrawn="1"/>
        </p:nvSpPr>
        <p:spPr>
          <a:xfrm>
            <a:off x="1652847" y="731406"/>
            <a:ext cx="7114032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sz="3600" b="1" err="1">
                <a:solidFill>
                  <a:schemeClr val="bg1"/>
                </a:solidFill>
              </a:rPr>
              <a:t>Tagebucheintrag</a:t>
            </a:r>
            <a:endParaRPr lang="en-DE" sz="3600" b="1">
              <a:solidFill>
                <a:schemeClr val="bg1"/>
              </a:solidFill>
            </a:endParaRPr>
          </a:p>
        </p:txBody>
      </p:sp>
      <p:pic>
        <p:nvPicPr>
          <p:cNvPr id="11" name="Graphic 10" descr="Open book with solid fill">
            <a:extLst>
              <a:ext uri="{FF2B5EF4-FFF2-40B4-BE49-F238E27FC236}">
                <a16:creationId xmlns:a16="http://schemas.microsoft.com/office/drawing/2014/main" id="{46D9EE8F-FC58-5590-C56E-DC3C6D78A0F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78342" y="597371"/>
            <a:ext cx="914400" cy="914400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9F38FD2A-EA88-EDFD-6339-21B22322E309}"/>
              </a:ext>
            </a:extLst>
          </p:cNvPr>
          <p:cNvSpPr txBox="1"/>
          <p:nvPr userDrawn="1"/>
        </p:nvSpPr>
        <p:spPr>
          <a:xfrm>
            <a:off x="217976" y="2034965"/>
            <a:ext cx="100298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0" err="1">
                <a:solidFill>
                  <a:schemeClr val="bg1"/>
                </a:solidFill>
              </a:rPr>
              <a:t>Schreibe</a:t>
            </a:r>
            <a:r>
              <a:rPr lang="en-GB" sz="2400" b="0">
                <a:solidFill>
                  <a:schemeClr val="bg1"/>
                </a:solidFill>
              </a:rPr>
              <a:t> </a:t>
            </a:r>
            <a:r>
              <a:rPr lang="en-GB" sz="2400" b="0" err="1">
                <a:solidFill>
                  <a:schemeClr val="bg1"/>
                </a:solidFill>
              </a:rPr>
              <a:t>einen</a:t>
            </a:r>
            <a:r>
              <a:rPr lang="en-GB" sz="2400" b="0">
                <a:solidFill>
                  <a:schemeClr val="bg1"/>
                </a:solidFill>
              </a:rPr>
              <a:t> </a:t>
            </a:r>
            <a:r>
              <a:rPr lang="en-GB" sz="2400" b="0" err="1">
                <a:solidFill>
                  <a:schemeClr val="bg1"/>
                </a:solidFill>
              </a:rPr>
              <a:t>Tagebucheintrag</a:t>
            </a:r>
            <a:r>
              <a:rPr lang="en-GB" sz="2400" b="0">
                <a:solidFill>
                  <a:schemeClr val="bg1"/>
                </a:solidFill>
              </a:rPr>
              <a:t>, in </a:t>
            </a:r>
            <a:r>
              <a:rPr lang="en-GB" sz="2400" b="0" err="1">
                <a:solidFill>
                  <a:schemeClr val="bg1"/>
                </a:solidFill>
              </a:rPr>
              <a:t>dem</a:t>
            </a:r>
            <a:r>
              <a:rPr lang="en-GB" sz="2400" b="0">
                <a:solidFill>
                  <a:schemeClr val="bg1"/>
                </a:solidFill>
              </a:rPr>
              <a:t> du </a:t>
            </a:r>
            <a:r>
              <a:rPr lang="en-GB" sz="2400" b="0" err="1">
                <a:solidFill>
                  <a:schemeClr val="bg1"/>
                </a:solidFill>
              </a:rPr>
              <a:t>folgende</a:t>
            </a:r>
            <a:r>
              <a:rPr lang="en-GB" sz="2400" b="0">
                <a:solidFill>
                  <a:schemeClr val="bg1"/>
                </a:solidFill>
              </a:rPr>
              <a:t> </a:t>
            </a:r>
            <a:r>
              <a:rPr lang="en-GB" sz="2400" b="0" err="1">
                <a:solidFill>
                  <a:schemeClr val="bg1"/>
                </a:solidFill>
              </a:rPr>
              <a:t>Fragen</a:t>
            </a:r>
            <a:r>
              <a:rPr lang="en-GB" sz="2400" b="0">
                <a:solidFill>
                  <a:schemeClr val="bg1"/>
                </a:solidFill>
              </a:rPr>
              <a:t> </a:t>
            </a:r>
            <a:r>
              <a:rPr lang="en-GB" sz="2400" b="0" err="1">
                <a:solidFill>
                  <a:schemeClr val="bg1"/>
                </a:solidFill>
              </a:rPr>
              <a:t>beantwortest</a:t>
            </a:r>
            <a:r>
              <a:rPr lang="en-GB" sz="2400" b="0">
                <a:solidFill>
                  <a:schemeClr val="bg1"/>
                </a:solidFill>
              </a:rPr>
              <a:t>:</a:t>
            </a:r>
          </a:p>
        </p:txBody>
      </p:sp>
      <p:sp>
        <p:nvSpPr>
          <p:cNvPr id="2" name="Half Frame 1">
            <a:extLst>
              <a:ext uri="{FF2B5EF4-FFF2-40B4-BE49-F238E27FC236}">
                <a16:creationId xmlns:a16="http://schemas.microsoft.com/office/drawing/2014/main" id="{45E9359F-19D5-5FE7-D668-D1A823AF12B0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1145472"/>
      </p:ext>
    </p:extLst>
  </p:cSld>
  <p:clrMapOvr>
    <a:masterClrMapping/>
  </p:clrMapOvr>
  <p:transition spd="slow">
    <p:push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4FB8B9-8C2B-513B-5FB1-C45ADDFF15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5320192-1928-2F8F-7D9D-E1ACC44F49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105317-3DFB-B3E8-5294-4CD4D4A38B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EA553-CD51-44E2-A8D5-993B0F1BDBE0}" type="datetimeFigureOut">
              <a:rPr lang="en-DE" smtClean="0"/>
              <a:t>10/17/23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0B62D3-4FAA-480D-5078-1EBEC36069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F8A8E4-F498-0435-6991-597F8C03BA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AE1D3-3F60-4866-B968-57066FF03B88}" type="slidenum">
              <a:rPr lang="en-DE" smtClean="0"/>
              <a:t>‹Nr.›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981716451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eekly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add text</a:t>
            </a:r>
            <a:endParaRPr lang="en-DE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1A6C134-3551-6DE4-1C26-0EAF373048EE}"/>
              </a:ext>
            </a:extLst>
          </p:cNvPr>
          <p:cNvSpPr txBox="1"/>
          <p:nvPr userDrawn="1"/>
        </p:nvSpPr>
        <p:spPr>
          <a:xfrm>
            <a:off x="1652847" y="731406"/>
            <a:ext cx="71140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err="1">
                <a:solidFill>
                  <a:schemeClr val="bg1"/>
                </a:solidFill>
              </a:rPr>
              <a:t>Wochenübung</a:t>
            </a:r>
            <a:endParaRPr lang="en-DE" sz="3600" b="1">
              <a:solidFill>
                <a:schemeClr val="bg1"/>
              </a:solidFill>
            </a:endParaRPr>
          </a:p>
        </p:txBody>
      </p:sp>
      <p:pic>
        <p:nvPicPr>
          <p:cNvPr id="11" name="Graphic 10" descr="Questions with solid fill">
            <a:extLst>
              <a:ext uri="{FF2B5EF4-FFF2-40B4-BE49-F238E27FC236}">
                <a16:creationId xmlns:a16="http://schemas.microsoft.com/office/drawing/2014/main" id="{583C38F4-65D6-97A2-2BA6-A89F6A9860F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78342" y="597371"/>
            <a:ext cx="914400" cy="914400"/>
          </a:xfrm>
          <a:prstGeom prst="rect">
            <a:avLst/>
          </a:prstGeom>
        </p:spPr>
      </p:pic>
      <p:sp>
        <p:nvSpPr>
          <p:cNvPr id="2" name="Half Frame 1">
            <a:extLst>
              <a:ext uri="{FF2B5EF4-FFF2-40B4-BE49-F238E27FC236}">
                <a16:creationId xmlns:a16="http://schemas.microsoft.com/office/drawing/2014/main" id="{5FD2AAC7-9B75-3AB5-B637-0963CD650730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5790803"/>
      </p:ext>
    </p:extLst>
  </p:cSld>
  <p:clrMapOvr>
    <a:masterClrMapping/>
  </p:clrMapOvr>
  <p:transition spd="slow">
    <p:push dir="u"/>
  </p:transition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mework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add text</a:t>
            </a:r>
            <a:endParaRPr lang="en-DE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1A6C134-3551-6DE4-1C26-0EAF373048EE}"/>
              </a:ext>
            </a:extLst>
          </p:cNvPr>
          <p:cNvSpPr txBox="1"/>
          <p:nvPr userDrawn="1"/>
        </p:nvSpPr>
        <p:spPr>
          <a:xfrm>
            <a:off x="1652847" y="731406"/>
            <a:ext cx="71140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err="1">
                <a:solidFill>
                  <a:schemeClr val="bg1"/>
                </a:solidFill>
              </a:rPr>
              <a:t>Hausaufgabe</a:t>
            </a:r>
            <a:endParaRPr lang="en-DE" sz="3600" b="1">
              <a:solidFill>
                <a:schemeClr val="bg1"/>
              </a:solidFill>
            </a:endParaRPr>
          </a:p>
        </p:txBody>
      </p:sp>
      <p:pic>
        <p:nvPicPr>
          <p:cNvPr id="3" name="Graphic 2" descr="Home with solid fill">
            <a:extLst>
              <a:ext uri="{FF2B5EF4-FFF2-40B4-BE49-F238E27FC236}">
                <a16:creationId xmlns:a16="http://schemas.microsoft.com/office/drawing/2014/main" id="{69AA69DC-3BDE-DC5B-7592-005FD0389B7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81888" y="571131"/>
            <a:ext cx="914400" cy="914400"/>
          </a:xfrm>
          <a:prstGeom prst="rect">
            <a:avLst/>
          </a:prstGeom>
        </p:spPr>
      </p:pic>
      <p:sp>
        <p:nvSpPr>
          <p:cNvPr id="2" name="Half Frame 1">
            <a:extLst>
              <a:ext uri="{FF2B5EF4-FFF2-40B4-BE49-F238E27FC236}">
                <a16:creationId xmlns:a16="http://schemas.microsoft.com/office/drawing/2014/main" id="{C9A209D0-EA06-1729-FBBE-24B631883FB1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rgbClr val="4472C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4978658"/>
      </p:ext>
    </p:extLst>
  </p:cSld>
  <p:clrMapOvr>
    <a:masterClrMapping/>
  </p:clrMapOvr>
  <p:transition spd="slow">
    <p:push dir="u"/>
  </p:transition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Ü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add text</a:t>
            </a:r>
            <a:endParaRPr lang="en-DE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1A6C134-3551-6DE4-1C26-0EAF373048EE}"/>
              </a:ext>
            </a:extLst>
          </p:cNvPr>
          <p:cNvSpPr txBox="1"/>
          <p:nvPr userDrawn="1"/>
        </p:nvSpPr>
        <p:spPr>
          <a:xfrm>
            <a:off x="1652847" y="731406"/>
            <a:ext cx="71140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err="1">
                <a:solidFill>
                  <a:schemeClr val="bg1"/>
                </a:solidFill>
              </a:rPr>
              <a:t>Kopfübung</a:t>
            </a:r>
            <a:endParaRPr lang="en-DE" sz="3600" b="1">
              <a:solidFill>
                <a:schemeClr val="bg1"/>
              </a:solidFill>
            </a:endParaRPr>
          </a:p>
        </p:txBody>
      </p:sp>
      <p:pic>
        <p:nvPicPr>
          <p:cNvPr id="4" name="Graphic 3" descr="Brain in head with solid fill">
            <a:extLst>
              <a:ext uri="{FF2B5EF4-FFF2-40B4-BE49-F238E27FC236}">
                <a16:creationId xmlns:a16="http://schemas.microsoft.com/office/drawing/2014/main" id="{E45BE055-35ED-0E1E-0BDF-73C8529392F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78342" y="592397"/>
            <a:ext cx="914400" cy="914400"/>
          </a:xfrm>
          <a:prstGeom prst="rect">
            <a:avLst/>
          </a:prstGeom>
        </p:spPr>
      </p:pic>
      <p:sp>
        <p:nvSpPr>
          <p:cNvPr id="2" name="Half Frame 1">
            <a:extLst>
              <a:ext uri="{FF2B5EF4-FFF2-40B4-BE49-F238E27FC236}">
                <a16:creationId xmlns:a16="http://schemas.microsoft.com/office/drawing/2014/main" id="{5142F539-38A0-8060-018C-13DE99969077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rgbClr val="ED7D3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3056888"/>
      </p:ext>
    </p:extLst>
  </p:cSld>
  <p:clrMapOvr>
    <a:masterClrMapping/>
  </p:clrMapOvr>
  <p:transition spd="slow">
    <p:push dir="u"/>
  </p:transition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m Check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val 8">
            <a:extLst>
              <a:ext uri="{FF2B5EF4-FFF2-40B4-BE49-F238E27FC236}">
                <a16:creationId xmlns:a16="http://schemas.microsoft.com/office/drawing/2014/main" id="{2CB35870-924C-FCEE-621F-5B1A5DAC2D9A}"/>
              </a:ext>
            </a:extLst>
          </p:cNvPr>
          <p:cNvSpPr/>
          <p:nvPr userDrawn="1"/>
        </p:nvSpPr>
        <p:spPr>
          <a:xfrm>
            <a:off x="10173680" y="4826062"/>
            <a:ext cx="1908000" cy="1908000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674119709"/>
      </p:ext>
    </p:extLst>
  </p:cSld>
  <p:clrMapOvr>
    <a:masterClrMapping/>
  </p:clrMapOvr>
  <p:transition spd="slow">
    <p:push dir="u"/>
  </p:transition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8112" y="1023937"/>
            <a:ext cx="11915775" cy="481012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60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err="1"/>
              <a:t>Mathematik</a:t>
            </a:r>
            <a:r>
              <a:rPr lang="en-US"/>
              <a:t> 9 Abels</a:t>
            </a:r>
            <a:endParaRPr lang="en-DE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66133CF1-11F3-EDEA-3ED0-5E0A17886DC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6987" b="98690" l="4911" r="99554">
                        <a14:foregroundMark x1="55804" y1="6987" x2="68304" y2="7860"/>
                        <a14:foregroundMark x1="97321" y1="53275" x2="95982" y2="79913"/>
                        <a14:foregroundMark x1="77232" y1="95633" x2="92411" y2="93013"/>
                        <a14:foregroundMark x1="91518" y1="98690" x2="99554" y2="96070"/>
                        <a14:foregroundMark x1="9821" y1="60699" x2="7143" y2="53275"/>
                        <a14:foregroundMark x1="7589" y1="51965" x2="4911" y2="5109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37142" y="4872722"/>
            <a:ext cx="1649114" cy="1685925"/>
          </a:xfrm>
          <a:custGeom>
            <a:avLst/>
            <a:gdLst>
              <a:gd name="connsiteX0" fmla="*/ 0 w 1649114"/>
              <a:gd name="connsiteY0" fmla="*/ 0 h 1685925"/>
              <a:gd name="connsiteX1" fmla="*/ 500231 w 1649114"/>
              <a:gd name="connsiteY1" fmla="*/ 0 h 1685925"/>
              <a:gd name="connsiteX2" fmla="*/ 1016954 w 1649114"/>
              <a:gd name="connsiteY2" fmla="*/ 0 h 1685925"/>
              <a:gd name="connsiteX3" fmla="*/ 1649114 w 1649114"/>
              <a:gd name="connsiteY3" fmla="*/ 0 h 1685925"/>
              <a:gd name="connsiteX4" fmla="*/ 1649114 w 1649114"/>
              <a:gd name="connsiteY4" fmla="*/ 545116 h 1685925"/>
              <a:gd name="connsiteX5" fmla="*/ 1649114 w 1649114"/>
              <a:gd name="connsiteY5" fmla="*/ 1073372 h 1685925"/>
              <a:gd name="connsiteX6" fmla="*/ 1649114 w 1649114"/>
              <a:gd name="connsiteY6" fmla="*/ 1685925 h 1685925"/>
              <a:gd name="connsiteX7" fmla="*/ 1132392 w 1649114"/>
              <a:gd name="connsiteY7" fmla="*/ 1685925 h 1685925"/>
              <a:gd name="connsiteX8" fmla="*/ 566196 w 1649114"/>
              <a:gd name="connsiteY8" fmla="*/ 1685925 h 1685925"/>
              <a:gd name="connsiteX9" fmla="*/ 0 w 1649114"/>
              <a:gd name="connsiteY9" fmla="*/ 1685925 h 1685925"/>
              <a:gd name="connsiteX10" fmla="*/ 0 w 1649114"/>
              <a:gd name="connsiteY10" fmla="*/ 1157669 h 1685925"/>
              <a:gd name="connsiteX11" fmla="*/ 0 w 1649114"/>
              <a:gd name="connsiteY11" fmla="*/ 646271 h 1685925"/>
              <a:gd name="connsiteX12" fmla="*/ 0 w 1649114"/>
              <a:gd name="connsiteY12" fmla="*/ 0 h 16859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649114" h="1685925" fill="none" extrusionOk="0">
                <a:moveTo>
                  <a:pt x="0" y="0"/>
                </a:moveTo>
                <a:cubicBezTo>
                  <a:pt x="141797" y="-647"/>
                  <a:pt x="367167" y="31833"/>
                  <a:pt x="500231" y="0"/>
                </a:cubicBezTo>
                <a:cubicBezTo>
                  <a:pt x="633295" y="-31833"/>
                  <a:pt x="793124" y="6931"/>
                  <a:pt x="1016954" y="0"/>
                </a:cubicBezTo>
                <a:cubicBezTo>
                  <a:pt x="1240784" y="-6931"/>
                  <a:pt x="1463633" y="47685"/>
                  <a:pt x="1649114" y="0"/>
                </a:cubicBezTo>
                <a:cubicBezTo>
                  <a:pt x="1669925" y="127734"/>
                  <a:pt x="1615179" y="424519"/>
                  <a:pt x="1649114" y="545116"/>
                </a:cubicBezTo>
                <a:cubicBezTo>
                  <a:pt x="1683049" y="665713"/>
                  <a:pt x="1619356" y="886729"/>
                  <a:pt x="1649114" y="1073372"/>
                </a:cubicBezTo>
                <a:cubicBezTo>
                  <a:pt x="1678872" y="1260015"/>
                  <a:pt x="1588666" y="1528832"/>
                  <a:pt x="1649114" y="1685925"/>
                </a:cubicBezTo>
                <a:cubicBezTo>
                  <a:pt x="1491958" y="1744123"/>
                  <a:pt x="1315024" y="1633381"/>
                  <a:pt x="1132392" y="1685925"/>
                </a:cubicBezTo>
                <a:cubicBezTo>
                  <a:pt x="949760" y="1738469"/>
                  <a:pt x="787506" y="1638489"/>
                  <a:pt x="566196" y="1685925"/>
                </a:cubicBezTo>
                <a:cubicBezTo>
                  <a:pt x="344886" y="1733361"/>
                  <a:pt x="196220" y="1685913"/>
                  <a:pt x="0" y="1685925"/>
                </a:cubicBezTo>
                <a:cubicBezTo>
                  <a:pt x="-20970" y="1480859"/>
                  <a:pt x="58950" y="1351215"/>
                  <a:pt x="0" y="1157669"/>
                </a:cubicBezTo>
                <a:cubicBezTo>
                  <a:pt x="-58950" y="964123"/>
                  <a:pt x="40473" y="889960"/>
                  <a:pt x="0" y="646271"/>
                </a:cubicBezTo>
                <a:cubicBezTo>
                  <a:pt x="-40473" y="402582"/>
                  <a:pt x="51559" y="248494"/>
                  <a:pt x="0" y="0"/>
                </a:cubicBezTo>
                <a:close/>
              </a:path>
              <a:path w="1649114" h="1685925" stroke="0" extrusionOk="0">
                <a:moveTo>
                  <a:pt x="0" y="0"/>
                </a:moveTo>
                <a:cubicBezTo>
                  <a:pt x="127869" y="-58549"/>
                  <a:pt x="457140" y="69205"/>
                  <a:pt x="582687" y="0"/>
                </a:cubicBezTo>
                <a:cubicBezTo>
                  <a:pt x="708234" y="-69205"/>
                  <a:pt x="908511" y="30986"/>
                  <a:pt x="1132392" y="0"/>
                </a:cubicBezTo>
                <a:cubicBezTo>
                  <a:pt x="1356274" y="-30986"/>
                  <a:pt x="1395117" y="21620"/>
                  <a:pt x="1649114" y="0"/>
                </a:cubicBezTo>
                <a:cubicBezTo>
                  <a:pt x="1718274" y="183323"/>
                  <a:pt x="1604149" y="370961"/>
                  <a:pt x="1649114" y="578834"/>
                </a:cubicBezTo>
                <a:cubicBezTo>
                  <a:pt x="1694079" y="786707"/>
                  <a:pt x="1587358" y="934167"/>
                  <a:pt x="1649114" y="1140809"/>
                </a:cubicBezTo>
                <a:cubicBezTo>
                  <a:pt x="1710870" y="1347452"/>
                  <a:pt x="1603545" y="1496505"/>
                  <a:pt x="1649114" y="1685925"/>
                </a:cubicBezTo>
                <a:cubicBezTo>
                  <a:pt x="1393847" y="1708125"/>
                  <a:pt x="1279860" y="1656742"/>
                  <a:pt x="1115900" y="1685925"/>
                </a:cubicBezTo>
                <a:cubicBezTo>
                  <a:pt x="951940" y="1715108"/>
                  <a:pt x="703268" y="1637728"/>
                  <a:pt x="566196" y="1685925"/>
                </a:cubicBezTo>
                <a:cubicBezTo>
                  <a:pt x="429124" y="1734122"/>
                  <a:pt x="229164" y="1635991"/>
                  <a:pt x="0" y="1685925"/>
                </a:cubicBezTo>
                <a:cubicBezTo>
                  <a:pt x="-564" y="1539796"/>
                  <a:pt x="30978" y="1364816"/>
                  <a:pt x="0" y="1140809"/>
                </a:cubicBezTo>
                <a:cubicBezTo>
                  <a:pt x="-30978" y="916802"/>
                  <a:pt x="21974" y="735115"/>
                  <a:pt x="0" y="545116"/>
                </a:cubicBezTo>
                <a:cubicBezTo>
                  <a:pt x="-21974" y="355117"/>
                  <a:pt x="32467" y="194198"/>
                  <a:pt x="0" y="0"/>
                </a:cubicBezTo>
                <a:close/>
              </a:path>
            </a:pathLst>
          </a:custGeom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879376400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</p:pic>
    </p:spTree>
    <p:extLst>
      <p:ext uri="{BB962C8B-B14F-4D97-AF65-F5344CB8AC3E}">
        <p14:creationId xmlns:p14="http://schemas.microsoft.com/office/powerpoint/2010/main" val="3566016870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put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8112" y="1023937"/>
            <a:ext cx="11915775" cy="481012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60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add text</a:t>
            </a:r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542137077"/>
      </p:ext>
    </p:extLst>
  </p:cSld>
  <p:clrMapOvr>
    <a:masterClrMapping/>
  </p:clrMapOvr>
  <p:transition spd="slow">
    <p:push dir="u"/>
  </p:transition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put Animated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8112" y="1023937"/>
            <a:ext cx="11915775" cy="481012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60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add text</a:t>
            </a:r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99740783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4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>
        <p:tmplLst>
          <p:tmpl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iterate type="lt">
                    <p:tmAbs val="4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ercise Question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add text</a:t>
            </a:r>
            <a:endParaRPr lang="en-DE"/>
          </a:p>
        </p:txBody>
      </p:sp>
      <p:pic>
        <p:nvPicPr>
          <p:cNvPr id="3" name="Graphic 2" descr="Pencil with solid fill">
            <a:extLst>
              <a:ext uri="{FF2B5EF4-FFF2-40B4-BE49-F238E27FC236}">
                <a16:creationId xmlns:a16="http://schemas.microsoft.com/office/drawing/2014/main" id="{C4D818B0-1F4F-3D42-C666-C9B13E8444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3268" y="542868"/>
            <a:ext cx="961297" cy="1037706"/>
          </a:xfrm>
          <a:prstGeom prst="rect">
            <a:avLst/>
          </a:prstGeom>
        </p:spPr>
      </p:pic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3C980BA9-BC4E-30FD-C020-AEBBFBFBF1AE}"/>
              </a:ext>
            </a:extLst>
          </p:cNvPr>
          <p:cNvSpPr/>
          <p:nvPr userDrawn="1"/>
        </p:nvSpPr>
        <p:spPr>
          <a:xfrm>
            <a:off x="9583193" y="302723"/>
            <a:ext cx="2390569" cy="1493748"/>
          </a:xfrm>
          <a:prstGeom prst="roundRect">
            <a:avLst>
              <a:gd name="adj" fmla="val 2989"/>
            </a:avLst>
          </a:prstGeom>
          <a:noFill/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bg1"/>
              </a:solidFill>
            </a:endParaRPr>
          </a:p>
        </p:txBody>
      </p:sp>
      <p:pic>
        <p:nvPicPr>
          <p:cNvPr id="6" name="Graphic 5" descr="Lightbulb with solid fill">
            <a:extLst>
              <a:ext uri="{FF2B5EF4-FFF2-40B4-BE49-F238E27FC236}">
                <a16:creationId xmlns:a16="http://schemas.microsoft.com/office/drawing/2014/main" id="{734DD610-3F58-B68C-1038-0C4D7BF33004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624753" y="619845"/>
            <a:ext cx="914400" cy="914400"/>
          </a:xfrm>
          <a:prstGeom prst="rect">
            <a:avLst/>
          </a:prstGeom>
        </p:spPr>
      </p:pic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596C6788-0DB4-7E84-1F70-465F03B94063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10608986" y="407504"/>
            <a:ext cx="1281600" cy="1282148"/>
          </a:xfrm>
          <a:prstGeom prst="rect">
            <a:avLst/>
          </a:prstGeom>
        </p:spPr>
        <p:txBody>
          <a:bodyPr/>
          <a:lstStyle/>
          <a:p>
            <a:endParaRPr lang="en-DE"/>
          </a:p>
        </p:txBody>
      </p:sp>
      <p:sp>
        <p:nvSpPr>
          <p:cNvPr id="12" name="Text Placeholder 8">
            <a:extLst>
              <a:ext uri="{FF2B5EF4-FFF2-40B4-BE49-F238E27FC236}">
                <a16:creationId xmlns:a16="http://schemas.microsoft.com/office/drawing/2014/main" id="{48D296A4-2077-12B4-53D8-2472FECBC89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652588" y="781533"/>
            <a:ext cx="2282825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GB" err="1"/>
              <a:t>Übung</a:t>
            </a:r>
            <a:r>
              <a:rPr lang="en-GB"/>
              <a:t> …</a:t>
            </a:r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072387729"/>
      </p:ext>
    </p:extLst>
  </p:cSld>
  <p:clrMapOvr>
    <a:masterClrMapping/>
  </p:clrMapOvr>
  <p:transition spd="slow">
    <p:push dir="u"/>
  </p:transition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ercise NoHint Question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add text</a:t>
            </a:r>
            <a:endParaRPr lang="en-DE"/>
          </a:p>
        </p:txBody>
      </p:sp>
      <p:pic>
        <p:nvPicPr>
          <p:cNvPr id="3" name="Graphic 2" descr="Pencil with solid fill">
            <a:extLst>
              <a:ext uri="{FF2B5EF4-FFF2-40B4-BE49-F238E27FC236}">
                <a16:creationId xmlns:a16="http://schemas.microsoft.com/office/drawing/2014/main" id="{C4D818B0-1F4F-3D42-C666-C9B13E8444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3268" y="542868"/>
            <a:ext cx="961297" cy="1037706"/>
          </a:xfrm>
          <a:prstGeom prst="rect">
            <a:avLst/>
          </a:prstGeom>
        </p:spPr>
      </p:pic>
      <p:sp>
        <p:nvSpPr>
          <p:cNvPr id="5" name="Text Placeholder 8">
            <a:extLst>
              <a:ext uri="{FF2B5EF4-FFF2-40B4-BE49-F238E27FC236}">
                <a16:creationId xmlns:a16="http://schemas.microsoft.com/office/drawing/2014/main" id="{DD23C22D-C9DD-219B-C738-804E4CB2C5E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652588" y="781533"/>
            <a:ext cx="6043612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GB" err="1"/>
              <a:t>Übung</a:t>
            </a:r>
            <a:r>
              <a:rPr lang="en-GB"/>
              <a:t> …</a:t>
            </a:r>
            <a:endParaRPr lang="en-DE"/>
          </a:p>
        </p:txBody>
      </p:sp>
      <p:sp>
        <p:nvSpPr>
          <p:cNvPr id="4" name="Half Frame 3">
            <a:extLst>
              <a:ext uri="{FF2B5EF4-FFF2-40B4-BE49-F238E27FC236}">
                <a16:creationId xmlns:a16="http://schemas.microsoft.com/office/drawing/2014/main" id="{AE2624B0-64A9-2718-7794-4E2E9E577B58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260845"/>
      </p:ext>
    </p:extLst>
  </p:cSld>
  <p:clrMapOvr>
    <a:masterClrMapping/>
  </p:clrMapOvr>
  <p:transition spd="slow">
    <p:push dir="u"/>
  </p:transition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ercise Hint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add text</a:t>
            </a:r>
            <a:endParaRPr lang="en-DE"/>
          </a:p>
        </p:txBody>
      </p:sp>
      <p:pic>
        <p:nvPicPr>
          <p:cNvPr id="3" name="Graphic 2" descr="Pencil with solid fill">
            <a:extLst>
              <a:ext uri="{FF2B5EF4-FFF2-40B4-BE49-F238E27FC236}">
                <a16:creationId xmlns:a16="http://schemas.microsoft.com/office/drawing/2014/main" id="{C4D818B0-1F4F-3D42-C666-C9B13E8444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3268" y="542868"/>
            <a:ext cx="961297" cy="1037706"/>
          </a:xfrm>
          <a:prstGeom prst="rect">
            <a:avLst/>
          </a:prstGeom>
        </p:spPr>
      </p:pic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3C980BA9-BC4E-30FD-C020-AEBBFBFBF1AE}"/>
              </a:ext>
            </a:extLst>
          </p:cNvPr>
          <p:cNvSpPr/>
          <p:nvPr userDrawn="1"/>
        </p:nvSpPr>
        <p:spPr>
          <a:xfrm>
            <a:off x="9583193" y="302723"/>
            <a:ext cx="2390569" cy="1493748"/>
          </a:xfrm>
          <a:prstGeom prst="roundRect">
            <a:avLst>
              <a:gd name="adj" fmla="val 2989"/>
            </a:avLst>
          </a:prstGeom>
          <a:noFill/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bg1"/>
              </a:solidFill>
            </a:endParaRPr>
          </a:p>
        </p:txBody>
      </p:sp>
      <p:pic>
        <p:nvPicPr>
          <p:cNvPr id="6" name="Graphic 5" descr="Lightbulb with solid fill">
            <a:extLst>
              <a:ext uri="{FF2B5EF4-FFF2-40B4-BE49-F238E27FC236}">
                <a16:creationId xmlns:a16="http://schemas.microsoft.com/office/drawing/2014/main" id="{734DD610-3F58-B68C-1038-0C4D7BF33004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321277" y="602337"/>
            <a:ext cx="914400" cy="914400"/>
          </a:xfrm>
          <a:prstGeom prst="rect">
            <a:avLst/>
          </a:prstGeom>
        </p:spPr>
      </p:pic>
      <p:sp>
        <p:nvSpPr>
          <p:cNvPr id="7" name="Text Placeholder 8">
            <a:extLst>
              <a:ext uri="{FF2B5EF4-FFF2-40B4-BE49-F238E27FC236}">
                <a16:creationId xmlns:a16="http://schemas.microsoft.com/office/drawing/2014/main" id="{21C5A454-C75F-6FDA-789A-702540F36ABB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652588" y="781533"/>
            <a:ext cx="2282825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GB" err="1"/>
              <a:t>Übung</a:t>
            </a:r>
            <a:r>
              <a:rPr lang="en-GB"/>
              <a:t> …</a:t>
            </a:r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76524157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83BC12-67A4-1B44-562E-C45775E794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D9BDFD-58EE-DAD3-9CB1-A6FCDD8EFA0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9A3A4C2-A0B2-0A7D-7E30-FE3C46E14ED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E0A9EF-07F3-6DA3-54D8-98F123CAC4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EA553-CD51-44E2-A8D5-993B0F1BDBE0}" type="datetimeFigureOut">
              <a:rPr lang="en-DE" smtClean="0"/>
              <a:t>10/17/23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B9A4DDC-0E8E-AF14-E931-EAD2189A53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53D2D75-658E-57AE-6B42-112B6B80E8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AE1D3-3F60-4866-B968-57066FF03B88}" type="slidenum">
              <a:rPr lang="en-DE" smtClean="0"/>
              <a:t>‹Nr.›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81824904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ercise Solution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add text</a:t>
            </a:r>
            <a:endParaRPr lang="en-DE"/>
          </a:p>
        </p:txBody>
      </p:sp>
      <p:pic>
        <p:nvPicPr>
          <p:cNvPr id="3" name="Graphic 2" descr="Pencil with solid fill">
            <a:extLst>
              <a:ext uri="{FF2B5EF4-FFF2-40B4-BE49-F238E27FC236}">
                <a16:creationId xmlns:a16="http://schemas.microsoft.com/office/drawing/2014/main" id="{C4D818B0-1F4F-3D42-C666-C9B13E8444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3268" y="542868"/>
            <a:ext cx="961297" cy="1037706"/>
          </a:xfrm>
          <a:prstGeom prst="rect">
            <a:avLst/>
          </a:prstGeom>
        </p:spPr>
      </p:pic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3C980BA9-BC4E-30FD-C020-AEBBFBFBF1AE}"/>
              </a:ext>
            </a:extLst>
          </p:cNvPr>
          <p:cNvSpPr/>
          <p:nvPr userDrawn="1"/>
        </p:nvSpPr>
        <p:spPr>
          <a:xfrm>
            <a:off x="9583193" y="302723"/>
            <a:ext cx="2390569" cy="1493748"/>
          </a:xfrm>
          <a:prstGeom prst="roundRect">
            <a:avLst>
              <a:gd name="adj" fmla="val 2989"/>
            </a:avLst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bg1"/>
              </a:solidFill>
            </a:endParaRPr>
          </a:p>
        </p:txBody>
      </p:sp>
      <p:pic>
        <p:nvPicPr>
          <p:cNvPr id="7" name="Graphic 6" descr="Checkmark with solid fill">
            <a:extLst>
              <a:ext uri="{FF2B5EF4-FFF2-40B4-BE49-F238E27FC236}">
                <a16:creationId xmlns:a16="http://schemas.microsoft.com/office/drawing/2014/main" id="{DA3F6043-04FC-7DBE-9677-C0D2183CF0AD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321277" y="602337"/>
            <a:ext cx="914400" cy="914400"/>
          </a:xfrm>
          <a:prstGeom prst="rect">
            <a:avLst/>
          </a:prstGeom>
        </p:spPr>
      </p:pic>
      <p:sp>
        <p:nvSpPr>
          <p:cNvPr id="6" name="Text Placeholder 8">
            <a:extLst>
              <a:ext uri="{FF2B5EF4-FFF2-40B4-BE49-F238E27FC236}">
                <a16:creationId xmlns:a16="http://schemas.microsoft.com/office/drawing/2014/main" id="{68954BE4-B50E-7AD3-4EEE-A26283E79FB3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652588" y="781533"/>
            <a:ext cx="2282825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GB" err="1"/>
              <a:t>Übung</a:t>
            </a:r>
            <a:r>
              <a:rPr lang="en-GB"/>
              <a:t> …</a:t>
            </a:r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35690837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w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89328" y="2036616"/>
            <a:ext cx="10983548" cy="4288141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add text</a:t>
            </a:r>
            <a:endParaRPr lang="en-DE"/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32E43612-BB99-E759-308D-EC7DC153B9A7}"/>
              </a:ext>
            </a:extLst>
          </p:cNvPr>
          <p:cNvSpPr/>
          <p:nvPr userDrawn="1"/>
        </p:nvSpPr>
        <p:spPr>
          <a:xfrm>
            <a:off x="218237" y="312663"/>
            <a:ext cx="11755524" cy="6326460"/>
          </a:xfrm>
          <a:prstGeom prst="roundRect">
            <a:avLst>
              <a:gd name="adj" fmla="val 1772"/>
            </a:avLst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bg1"/>
              </a:solidFill>
            </a:endParaRP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3C980BA9-BC4E-30FD-C020-AEBBFBFBF1AE}"/>
              </a:ext>
            </a:extLst>
          </p:cNvPr>
          <p:cNvSpPr/>
          <p:nvPr userDrawn="1"/>
        </p:nvSpPr>
        <p:spPr>
          <a:xfrm>
            <a:off x="9602344" y="293098"/>
            <a:ext cx="2390569" cy="1493748"/>
          </a:xfrm>
          <a:prstGeom prst="roundRect">
            <a:avLst>
              <a:gd name="adj" fmla="val 2989"/>
            </a:avLst>
          </a:prstGeom>
          <a:solidFill>
            <a:srgbClr val="FF0000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bg1"/>
              </a:solidFill>
            </a:endParaRPr>
          </a:p>
        </p:txBody>
      </p:sp>
      <p:sp>
        <p:nvSpPr>
          <p:cNvPr id="6" name="Text Placeholder 8">
            <a:extLst>
              <a:ext uri="{FF2B5EF4-FFF2-40B4-BE49-F238E27FC236}">
                <a16:creationId xmlns:a16="http://schemas.microsoft.com/office/drawing/2014/main" id="{68954BE4-B50E-7AD3-4EEE-A26283E79FB3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89328" y="781533"/>
            <a:ext cx="2611068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GB" err="1"/>
              <a:t>Überschrift</a:t>
            </a:r>
            <a:endParaRPr lang="en-DE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95161EA-303E-AE82-C761-477476BF0B4C}"/>
              </a:ext>
            </a:extLst>
          </p:cNvPr>
          <p:cNvSpPr txBox="1"/>
          <p:nvPr userDrawn="1"/>
        </p:nvSpPr>
        <p:spPr>
          <a:xfrm>
            <a:off x="9804281" y="533243"/>
            <a:ext cx="1973601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>
                <a:solidFill>
                  <a:schemeClr val="bg1"/>
                </a:solidFill>
                <a:latin typeface="Arial Black" panose="020B0A04020102020204" pitchFamily="34" charset="0"/>
              </a:rPr>
              <a:t>!</a:t>
            </a:r>
            <a:endParaRPr lang="en-DE" sz="660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0909232"/>
      </p:ext>
    </p:extLst>
  </p:cSld>
  <p:clrMapOvr>
    <a:masterClrMapping/>
  </p:clrMapOvr>
  <p:transition spd="slow">
    <p:push dir="u"/>
  </p:transition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ry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E7B8AC5E-4F07-913B-6471-29597C792985}"/>
              </a:ext>
            </a:extLst>
          </p:cNvPr>
          <p:cNvSpPr txBox="1"/>
          <p:nvPr userDrawn="1"/>
        </p:nvSpPr>
        <p:spPr>
          <a:xfrm>
            <a:off x="1652847" y="731406"/>
            <a:ext cx="7114032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sz="3600" b="1" err="1">
                <a:solidFill>
                  <a:schemeClr val="bg1"/>
                </a:solidFill>
              </a:rPr>
              <a:t>Tagebucheintrag</a:t>
            </a:r>
            <a:endParaRPr lang="en-DE" sz="3600" b="1">
              <a:solidFill>
                <a:schemeClr val="bg1"/>
              </a:solidFill>
            </a:endParaRPr>
          </a:p>
        </p:txBody>
      </p:sp>
      <p:pic>
        <p:nvPicPr>
          <p:cNvPr id="11" name="Graphic 10" descr="Open book with solid fill">
            <a:extLst>
              <a:ext uri="{FF2B5EF4-FFF2-40B4-BE49-F238E27FC236}">
                <a16:creationId xmlns:a16="http://schemas.microsoft.com/office/drawing/2014/main" id="{46D9EE8F-FC58-5590-C56E-DC3C6D78A0F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78342" y="597371"/>
            <a:ext cx="914400" cy="914400"/>
          </a:xfrm>
          <a:prstGeom prst="rect">
            <a:avLst/>
          </a:prstGeom>
        </p:spPr>
      </p:pic>
      <p:sp>
        <p:nvSpPr>
          <p:cNvPr id="2" name="Half Frame 1">
            <a:extLst>
              <a:ext uri="{FF2B5EF4-FFF2-40B4-BE49-F238E27FC236}">
                <a16:creationId xmlns:a16="http://schemas.microsoft.com/office/drawing/2014/main" id="{45E9359F-19D5-5FE7-D668-D1A823AF12B0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5AF05F1F-C9F8-F93B-0DF8-CA64A9EADC24}"/>
              </a:ext>
            </a:extLst>
          </p:cNvPr>
          <p:cNvGrpSpPr/>
          <p:nvPr userDrawn="1"/>
        </p:nvGrpSpPr>
        <p:grpSpPr>
          <a:xfrm>
            <a:off x="1188019" y="1665962"/>
            <a:ext cx="9634469" cy="4630757"/>
            <a:chOff x="1188019" y="1665962"/>
            <a:chExt cx="9634469" cy="4630757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6A0CCB39-E3AF-4A1B-E652-15E9838E2144}"/>
                </a:ext>
              </a:extLst>
            </p:cNvPr>
            <p:cNvSpPr/>
            <p:nvPr userDrawn="1"/>
          </p:nvSpPr>
          <p:spPr>
            <a:xfrm>
              <a:off x="1392742" y="1665962"/>
              <a:ext cx="9429746" cy="4630757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/>
            </a:p>
          </p:txBody>
        </p:sp>
        <p:sp>
          <p:nvSpPr>
            <p:cNvPr id="5" name="Oval 4">
              <a:extLst>
                <a:ext uri="{FF2B5EF4-FFF2-40B4-BE49-F238E27FC236}">
                  <a16:creationId xmlns:a16="http://schemas.microsoft.com/office/drawing/2014/main" id="{EAC1F9C4-4A91-E249-940A-B11807D25536}"/>
                </a:ext>
              </a:extLst>
            </p:cNvPr>
            <p:cNvSpPr/>
            <p:nvPr userDrawn="1"/>
          </p:nvSpPr>
          <p:spPr>
            <a:xfrm>
              <a:off x="1553227" y="2091847"/>
              <a:ext cx="413359" cy="425885"/>
            </a:xfrm>
            <a:prstGeom prst="ellipse">
              <a:avLst/>
            </a:prstGeom>
            <a:solidFill>
              <a:schemeClr val="tx1">
                <a:lumMod val="85000"/>
                <a:lumOff val="1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/>
            </a:p>
          </p:txBody>
        </p:sp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607779F8-C635-C786-E5B5-B5470722EECE}"/>
                </a:ext>
              </a:extLst>
            </p:cNvPr>
            <p:cNvSpPr/>
            <p:nvPr userDrawn="1"/>
          </p:nvSpPr>
          <p:spPr>
            <a:xfrm>
              <a:off x="1553227" y="3206350"/>
              <a:ext cx="413359" cy="425885"/>
            </a:xfrm>
            <a:prstGeom prst="ellipse">
              <a:avLst/>
            </a:prstGeom>
            <a:solidFill>
              <a:schemeClr val="tx1">
                <a:lumMod val="85000"/>
                <a:lumOff val="1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/>
            </a:p>
          </p:txBody>
        </p:sp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144C3B6B-C320-CAE2-A187-077D3F6CDEB3}"/>
                </a:ext>
              </a:extLst>
            </p:cNvPr>
            <p:cNvSpPr/>
            <p:nvPr userDrawn="1"/>
          </p:nvSpPr>
          <p:spPr>
            <a:xfrm>
              <a:off x="1553227" y="4320853"/>
              <a:ext cx="413359" cy="425885"/>
            </a:xfrm>
            <a:prstGeom prst="ellipse">
              <a:avLst/>
            </a:prstGeom>
            <a:solidFill>
              <a:schemeClr val="tx1">
                <a:lumMod val="85000"/>
                <a:lumOff val="1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/>
            </a:p>
          </p:txBody>
        </p:sp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6105FFC7-FEAA-9591-7645-2780BC253895}"/>
                </a:ext>
              </a:extLst>
            </p:cNvPr>
            <p:cNvSpPr/>
            <p:nvPr userDrawn="1"/>
          </p:nvSpPr>
          <p:spPr>
            <a:xfrm>
              <a:off x="1553226" y="5435355"/>
              <a:ext cx="413359" cy="425885"/>
            </a:xfrm>
            <a:prstGeom prst="ellipse">
              <a:avLst/>
            </a:prstGeom>
            <a:solidFill>
              <a:schemeClr val="tx1">
                <a:lumMod val="85000"/>
                <a:lumOff val="1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/>
            </a:p>
          </p:txBody>
        </p:sp>
        <p:sp>
          <p:nvSpPr>
            <p:cNvPr id="13" name="Block Arc 12">
              <a:extLst>
                <a:ext uri="{FF2B5EF4-FFF2-40B4-BE49-F238E27FC236}">
                  <a16:creationId xmlns:a16="http://schemas.microsoft.com/office/drawing/2014/main" id="{032E1BA7-A778-352B-62E0-51285853435E}"/>
                </a:ext>
              </a:extLst>
            </p:cNvPr>
            <p:cNvSpPr/>
            <p:nvPr userDrawn="1"/>
          </p:nvSpPr>
          <p:spPr>
            <a:xfrm>
              <a:off x="1216003" y="2265609"/>
              <a:ext cx="569932" cy="252123"/>
            </a:xfrm>
            <a:prstGeom prst="blockArc">
              <a:avLst/>
            </a:prstGeom>
            <a:solidFill>
              <a:schemeClr val="bg2">
                <a:lumMod val="9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>
                <a:solidFill>
                  <a:schemeClr val="tx1"/>
                </a:solidFill>
              </a:endParaRPr>
            </a:p>
          </p:txBody>
        </p:sp>
        <p:sp>
          <p:nvSpPr>
            <p:cNvPr id="14" name="Block Arc 13">
              <a:extLst>
                <a:ext uri="{FF2B5EF4-FFF2-40B4-BE49-F238E27FC236}">
                  <a16:creationId xmlns:a16="http://schemas.microsoft.com/office/drawing/2014/main" id="{CC12A11B-484B-E057-9DB2-51888C277CF2}"/>
                </a:ext>
              </a:extLst>
            </p:cNvPr>
            <p:cNvSpPr/>
            <p:nvPr userDrawn="1"/>
          </p:nvSpPr>
          <p:spPr>
            <a:xfrm>
              <a:off x="1188019" y="3352590"/>
              <a:ext cx="569932" cy="252123"/>
            </a:xfrm>
            <a:prstGeom prst="blockArc">
              <a:avLst/>
            </a:prstGeom>
            <a:solidFill>
              <a:schemeClr val="bg2">
                <a:lumMod val="9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>
                <a:solidFill>
                  <a:schemeClr val="tx1"/>
                </a:solidFill>
              </a:endParaRPr>
            </a:p>
          </p:txBody>
        </p:sp>
        <p:sp>
          <p:nvSpPr>
            <p:cNvPr id="15" name="Block Arc 14">
              <a:extLst>
                <a:ext uri="{FF2B5EF4-FFF2-40B4-BE49-F238E27FC236}">
                  <a16:creationId xmlns:a16="http://schemas.microsoft.com/office/drawing/2014/main" id="{95735573-6690-11A1-D9F6-A16F95156B79}"/>
                </a:ext>
              </a:extLst>
            </p:cNvPr>
            <p:cNvSpPr/>
            <p:nvPr userDrawn="1"/>
          </p:nvSpPr>
          <p:spPr>
            <a:xfrm>
              <a:off x="1188019" y="4393972"/>
              <a:ext cx="569932" cy="252123"/>
            </a:xfrm>
            <a:prstGeom prst="blockArc">
              <a:avLst/>
            </a:prstGeom>
            <a:solidFill>
              <a:schemeClr val="bg2">
                <a:lumMod val="9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>
                <a:solidFill>
                  <a:schemeClr val="tx1"/>
                </a:solidFill>
              </a:endParaRPr>
            </a:p>
          </p:txBody>
        </p:sp>
        <p:sp>
          <p:nvSpPr>
            <p:cNvPr id="16" name="Block Arc 15">
              <a:extLst>
                <a:ext uri="{FF2B5EF4-FFF2-40B4-BE49-F238E27FC236}">
                  <a16:creationId xmlns:a16="http://schemas.microsoft.com/office/drawing/2014/main" id="{C973FE15-EBA5-C82A-1DD8-A995511B5FF3}"/>
                </a:ext>
              </a:extLst>
            </p:cNvPr>
            <p:cNvSpPr/>
            <p:nvPr userDrawn="1"/>
          </p:nvSpPr>
          <p:spPr>
            <a:xfrm>
              <a:off x="1188019" y="5546101"/>
              <a:ext cx="569932" cy="252123"/>
            </a:xfrm>
            <a:prstGeom prst="blockArc">
              <a:avLst/>
            </a:prstGeom>
            <a:solidFill>
              <a:schemeClr val="bg2">
                <a:lumMod val="9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>
                <a:solidFill>
                  <a:schemeClr val="tx1"/>
                </a:solidFill>
              </a:endParaRPr>
            </a:p>
          </p:txBody>
        </p:sp>
      </p:grpSp>
      <p:graphicFrame>
        <p:nvGraphicFramePr>
          <p:cNvPr id="17" name="Table 21">
            <a:extLst>
              <a:ext uri="{FF2B5EF4-FFF2-40B4-BE49-F238E27FC236}">
                <a16:creationId xmlns:a16="http://schemas.microsoft.com/office/drawing/2014/main" id="{6A9D6A63-C5ED-1549-157D-C566117511E5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3220615626"/>
              </p:ext>
            </p:extLst>
          </p:nvPr>
        </p:nvGraphicFramePr>
        <p:xfrm>
          <a:off x="2171309" y="1929008"/>
          <a:ext cx="8467464" cy="40960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467464">
                  <a:extLst>
                    <a:ext uri="{9D8B030D-6E8A-4147-A177-3AD203B41FA5}">
                      <a16:colId xmlns:a16="http://schemas.microsoft.com/office/drawing/2014/main" val="889989886"/>
                    </a:ext>
                  </a:extLst>
                </a:gridCol>
              </a:tblGrid>
              <a:tr h="682669">
                <a:tc>
                  <a:txBody>
                    <a:bodyPr/>
                    <a:lstStyle/>
                    <a:p>
                      <a:endParaRPr lang="en-DE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7781412"/>
                  </a:ext>
                </a:extLst>
              </a:tr>
              <a:tr h="682669">
                <a:tc>
                  <a:txBody>
                    <a:bodyPr/>
                    <a:lstStyle/>
                    <a:p>
                      <a:endParaRPr lang="en-DE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28311390"/>
                  </a:ext>
                </a:extLst>
              </a:tr>
              <a:tr h="682669">
                <a:tc>
                  <a:txBody>
                    <a:bodyPr/>
                    <a:lstStyle/>
                    <a:p>
                      <a:endParaRPr lang="en-DE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02400930"/>
                  </a:ext>
                </a:extLst>
              </a:tr>
              <a:tr h="682669">
                <a:tc>
                  <a:txBody>
                    <a:bodyPr/>
                    <a:lstStyle/>
                    <a:p>
                      <a:endParaRPr lang="en-DE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19233595"/>
                  </a:ext>
                </a:extLst>
              </a:tr>
              <a:tr h="682669">
                <a:tc>
                  <a:txBody>
                    <a:bodyPr/>
                    <a:lstStyle/>
                    <a:p>
                      <a:endParaRPr lang="en-DE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67086951"/>
                  </a:ext>
                </a:extLst>
              </a:tr>
              <a:tr h="682669">
                <a:tc>
                  <a:txBody>
                    <a:bodyPr/>
                    <a:lstStyle/>
                    <a:p>
                      <a:endParaRPr lang="en-DE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46848687"/>
                  </a:ext>
                </a:extLst>
              </a:tr>
            </a:tbl>
          </a:graphicData>
        </a:graphic>
      </p:graphicFrame>
      <p:sp>
        <p:nvSpPr>
          <p:cNvPr id="18" name="Text Placeholder 23">
            <a:extLst>
              <a:ext uri="{FF2B5EF4-FFF2-40B4-BE49-F238E27FC236}">
                <a16:creationId xmlns:a16="http://schemas.microsoft.com/office/drawing/2014/main" id="{F48369F3-DA02-9830-8106-8BDCF6F46F56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592388" y="1803747"/>
            <a:ext cx="7427912" cy="251710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/>
            </a:lvl1pPr>
          </a:lstStyle>
          <a:p>
            <a:pPr lvl="0"/>
            <a:r>
              <a:rPr lang="en-GB"/>
              <a:t>Click to add text</a:t>
            </a:r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99377500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4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>
        <p:tmplLst>
          <p:tmpl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iterate type="lt">
                    <p:tmAbs val="4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eekly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add text</a:t>
            </a:r>
            <a:endParaRPr lang="en-DE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1A6C134-3551-6DE4-1C26-0EAF373048EE}"/>
              </a:ext>
            </a:extLst>
          </p:cNvPr>
          <p:cNvSpPr txBox="1"/>
          <p:nvPr userDrawn="1"/>
        </p:nvSpPr>
        <p:spPr>
          <a:xfrm>
            <a:off x="1652847" y="731406"/>
            <a:ext cx="71140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err="1">
                <a:solidFill>
                  <a:schemeClr val="bg1"/>
                </a:solidFill>
              </a:rPr>
              <a:t>Wochenübung</a:t>
            </a:r>
            <a:endParaRPr lang="en-DE" sz="3600" b="1">
              <a:solidFill>
                <a:schemeClr val="bg1"/>
              </a:solidFill>
            </a:endParaRPr>
          </a:p>
        </p:txBody>
      </p:sp>
      <p:pic>
        <p:nvPicPr>
          <p:cNvPr id="11" name="Graphic 10" descr="Questions with solid fill">
            <a:extLst>
              <a:ext uri="{FF2B5EF4-FFF2-40B4-BE49-F238E27FC236}">
                <a16:creationId xmlns:a16="http://schemas.microsoft.com/office/drawing/2014/main" id="{583C38F4-65D6-97A2-2BA6-A89F6A9860F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78342" y="597371"/>
            <a:ext cx="914400" cy="914400"/>
          </a:xfrm>
          <a:prstGeom prst="rect">
            <a:avLst/>
          </a:prstGeom>
        </p:spPr>
      </p:pic>
      <p:sp>
        <p:nvSpPr>
          <p:cNvPr id="2" name="Half Frame 1">
            <a:extLst>
              <a:ext uri="{FF2B5EF4-FFF2-40B4-BE49-F238E27FC236}">
                <a16:creationId xmlns:a16="http://schemas.microsoft.com/office/drawing/2014/main" id="{5FD2AAC7-9B75-3AB5-B637-0963CD650730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6745524"/>
      </p:ext>
    </p:extLst>
  </p:cSld>
  <p:clrMapOvr>
    <a:masterClrMapping/>
  </p:clrMapOvr>
  <p:transition spd="slow">
    <p:push dir="u"/>
  </p:transition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mework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add text</a:t>
            </a:r>
            <a:endParaRPr lang="en-DE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1A6C134-3551-6DE4-1C26-0EAF373048EE}"/>
              </a:ext>
            </a:extLst>
          </p:cNvPr>
          <p:cNvSpPr txBox="1"/>
          <p:nvPr userDrawn="1"/>
        </p:nvSpPr>
        <p:spPr>
          <a:xfrm>
            <a:off x="1652847" y="731406"/>
            <a:ext cx="71140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err="1">
                <a:solidFill>
                  <a:schemeClr val="bg1"/>
                </a:solidFill>
              </a:rPr>
              <a:t>Hausaufgabe</a:t>
            </a:r>
            <a:endParaRPr lang="en-DE" sz="3600" b="1">
              <a:solidFill>
                <a:schemeClr val="bg1"/>
              </a:solidFill>
            </a:endParaRPr>
          </a:p>
        </p:txBody>
      </p:sp>
      <p:pic>
        <p:nvPicPr>
          <p:cNvPr id="3" name="Graphic 2" descr="Home with solid fill">
            <a:extLst>
              <a:ext uri="{FF2B5EF4-FFF2-40B4-BE49-F238E27FC236}">
                <a16:creationId xmlns:a16="http://schemas.microsoft.com/office/drawing/2014/main" id="{69AA69DC-3BDE-DC5B-7592-005FD0389B7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81888" y="571131"/>
            <a:ext cx="914400" cy="914400"/>
          </a:xfrm>
          <a:prstGeom prst="rect">
            <a:avLst/>
          </a:prstGeom>
        </p:spPr>
      </p:pic>
      <p:sp>
        <p:nvSpPr>
          <p:cNvPr id="2" name="Half Frame 1">
            <a:extLst>
              <a:ext uri="{FF2B5EF4-FFF2-40B4-BE49-F238E27FC236}">
                <a16:creationId xmlns:a16="http://schemas.microsoft.com/office/drawing/2014/main" id="{C9A209D0-EA06-1729-FBBE-24B631883FB1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rgbClr val="4472C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1261067"/>
      </p:ext>
    </p:extLst>
  </p:cSld>
  <p:clrMapOvr>
    <a:masterClrMapping/>
  </p:clrMapOvr>
  <p:transition spd="slow">
    <p:push dir="u"/>
  </p:transition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Ü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add text</a:t>
            </a:r>
            <a:endParaRPr lang="en-DE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1A6C134-3551-6DE4-1C26-0EAF373048EE}"/>
              </a:ext>
            </a:extLst>
          </p:cNvPr>
          <p:cNvSpPr txBox="1"/>
          <p:nvPr userDrawn="1"/>
        </p:nvSpPr>
        <p:spPr>
          <a:xfrm>
            <a:off x="1652847" y="731406"/>
            <a:ext cx="71140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err="1">
                <a:solidFill>
                  <a:schemeClr val="bg1"/>
                </a:solidFill>
              </a:rPr>
              <a:t>Kopfübung</a:t>
            </a:r>
            <a:endParaRPr lang="en-DE" sz="3600" b="1">
              <a:solidFill>
                <a:schemeClr val="bg1"/>
              </a:solidFill>
            </a:endParaRPr>
          </a:p>
        </p:txBody>
      </p:sp>
      <p:pic>
        <p:nvPicPr>
          <p:cNvPr id="4" name="Graphic 3" descr="Brain in head with solid fill">
            <a:extLst>
              <a:ext uri="{FF2B5EF4-FFF2-40B4-BE49-F238E27FC236}">
                <a16:creationId xmlns:a16="http://schemas.microsoft.com/office/drawing/2014/main" id="{E45BE055-35ED-0E1E-0BDF-73C8529392F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78342" y="592397"/>
            <a:ext cx="914400" cy="914400"/>
          </a:xfrm>
          <a:prstGeom prst="rect">
            <a:avLst/>
          </a:prstGeom>
        </p:spPr>
      </p:pic>
      <p:sp>
        <p:nvSpPr>
          <p:cNvPr id="2" name="Half Frame 1">
            <a:extLst>
              <a:ext uri="{FF2B5EF4-FFF2-40B4-BE49-F238E27FC236}">
                <a16:creationId xmlns:a16="http://schemas.microsoft.com/office/drawing/2014/main" id="{5142F539-38A0-8060-018C-13DE99969077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rgbClr val="ED7D3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5308410"/>
      </p:ext>
    </p:extLst>
  </p:cSld>
  <p:clrMapOvr>
    <a:masterClrMapping/>
  </p:clrMapOvr>
  <p:transition spd="slow">
    <p:push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0C0D05-9EB5-3981-2CAE-51DCC10B4B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F097320-4104-46E7-F3C7-212818401A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D444C3E-8429-4922-28E6-17468021718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E71310E-1612-920A-81FF-DB100A4B2F0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4113E5E-851D-E06A-9B47-AE5B6160816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2DF5737-3C6D-FF60-F713-338BCBB061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EA553-CD51-44E2-A8D5-993B0F1BDBE0}" type="datetimeFigureOut">
              <a:rPr lang="en-DE" smtClean="0"/>
              <a:t>10/17/23</a:t>
            </a:fld>
            <a:endParaRPr lang="en-D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B40D726-71D8-B2F6-572D-94FBB90431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54CC4C0-F2E3-BC82-5B43-E3941C4287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AE1D3-3F60-4866-B968-57066FF03B88}" type="slidenum">
              <a:rPr lang="en-DE" smtClean="0"/>
              <a:t>‹Nr.›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4721784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C32A88-DAC5-F94C-6A18-120BB7A8CF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B409EE8-EDDA-2066-4AAC-21C0149BA8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EA553-CD51-44E2-A8D5-993B0F1BDBE0}" type="datetimeFigureOut">
              <a:rPr lang="en-DE" smtClean="0"/>
              <a:t>10/17/23</a:t>
            </a:fld>
            <a:endParaRPr lang="en-D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7570917-5F60-8B55-623D-A39A465E4F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996EA24-BC70-3CE9-6924-4AEB99EBC7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AE1D3-3F60-4866-B968-57066FF03B88}" type="slidenum">
              <a:rPr lang="en-DE" smtClean="0"/>
              <a:t>‹Nr.›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6581260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476B71D-6400-13CA-2D07-0A312616E7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EA553-CD51-44E2-A8D5-993B0F1BDBE0}" type="datetimeFigureOut">
              <a:rPr lang="en-DE" smtClean="0"/>
              <a:t>10/17/23</a:t>
            </a:fld>
            <a:endParaRPr lang="en-D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4062FFB-20CE-66DC-43D5-929B4001E2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D6A8C8D-F3C5-F3A9-08CB-4EC55CB182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AE1D3-3F60-4866-B968-57066FF03B88}" type="slidenum">
              <a:rPr lang="en-DE" smtClean="0"/>
              <a:t>‹Nr.›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3623366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0BF68A-B54C-7E2D-A707-CAE099E724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A01252-7968-A790-5A6D-921E755434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3B09657-1F17-57CE-CB0D-058CAD26BDE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96FDB6A-9208-1048-CD8A-7EAC232B2D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EA553-CD51-44E2-A8D5-993B0F1BDBE0}" type="datetimeFigureOut">
              <a:rPr lang="en-DE" smtClean="0"/>
              <a:t>10/17/23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1C51A42-0738-9D43-DDF1-85AC06220D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B30F4D5-3C03-BBD1-11C6-F734C27915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AE1D3-3F60-4866-B968-57066FF03B88}" type="slidenum">
              <a:rPr lang="en-DE" smtClean="0"/>
              <a:t>‹Nr.›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4497921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C1BC9D-CC57-4B03-9B70-4DFF497DF2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884DB49-250A-C556-75D2-7777EC1F544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D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9949F21-4384-B162-2CDF-DE287D993D1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467E851-3902-A546-7C67-378487185F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EA553-CD51-44E2-A8D5-993B0F1BDBE0}" type="datetimeFigureOut">
              <a:rPr lang="en-DE" smtClean="0"/>
              <a:t>10/17/23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9BD3A90-6BBA-84B6-D890-55037D0C6C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9928F46-823A-32C6-ECA5-887454144B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AE1D3-3F60-4866-B968-57066FF03B88}" type="slidenum">
              <a:rPr lang="en-DE" smtClean="0"/>
              <a:t>‹Nr.›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7137377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9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7.xml"/><Relationship Id="rId13" Type="http://schemas.openxmlformats.org/officeDocument/2006/relationships/slideLayout" Target="../slideLayouts/slideLayout32.xml"/><Relationship Id="rId3" Type="http://schemas.openxmlformats.org/officeDocument/2006/relationships/slideLayout" Target="../slideLayouts/slideLayout22.xml"/><Relationship Id="rId7" Type="http://schemas.openxmlformats.org/officeDocument/2006/relationships/slideLayout" Target="../slideLayouts/slideLayout26.xml"/><Relationship Id="rId12" Type="http://schemas.openxmlformats.org/officeDocument/2006/relationships/slideLayout" Target="../slideLayouts/slideLayout31.xml"/><Relationship Id="rId2" Type="http://schemas.openxmlformats.org/officeDocument/2006/relationships/slideLayout" Target="../slideLayouts/slideLayout21.xml"/><Relationship Id="rId1" Type="http://schemas.openxmlformats.org/officeDocument/2006/relationships/slideLayout" Target="../slideLayouts/slideLayout20.xml"/><Relationship Id="rId6" Type="http://schemas.openxmlformats.org/officeDocument/2006/relationships/slideLayout" Target="../slideLayouts/slideLayout25.xml"/><Relationship Id="rId11" Type="http://schemas.openxmlformats.org/officeDocument/2006/relationships/slideLayout" Target="../slideLayouts/slideLayout30.xml"/><Relationship Id="rId5" Type="http://schemas.openxmlformats.org/officeDocument/2006/relationships/slideLayout" Target="../slideLayouts/slideLayout24.xml"/><Relationship Id="rId10" Type="http://schemas.openxmlformats.org/officeDocument/2006/relationships/slideLayout" Target="../slideLayouts/slideLayout29.xml"/><Relationship Id="rId4" Type="http://schemas.openxmlformats.org/officeDocument/2006/relationships/slideLayout" Target="../slideLayouts/slideLayout23.xml"/><Relationship Id="rId9" Type="http://schemas.openxmlformats.org/officeDocument/2006/relationships/slideLayout" Target="../slideLayouts/slideLayout28.xml"/><Relationship Id="rId14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0.xml"/><Relationship Id="rId13" Type="http://schemas.openxmlformats.org/officeDocument/2006/relationships/slideLayout" Target="../slideLayouts/slideLayout45.xml"/><Relationship Id="rId3" Type="http://schemas.openxmlformats.org/officeDocument/2006/relationships/slideLayout" Target="../slideLayouts/slideLayout35.xml"/><Relationship Id="rId7" Type="http://schemas.openxmlformats.org/officeDocument/2006/relationships/slideLayout" Target="../slideLayouts/slideLayout39.xml"/><Relationship Id="rId12" Type="http://schemas.openxmlformats.org/officeDocument/2006/relationships/slideLayout" Target="../slideLayouts/slideLayout44.xml"/><Relationship Id="rId2" Type="http://schemas.openxmlformats.org/officeDocument/2006/relationships/slideLayout" Target="../slideLayouts/slideLayout34.xml"/><Relationship Id="rId1" Type="http://schemas.openxmlformats.org/officeDocument/2006/relationships/slideLayout" Target="../slideLayouts/slideLayout33.xml"/><Relationship Id="rId6" Type="http://schemas.openxmlformats.org/officeDocument/2006/relationships/slideLayout" Target="../slideLayouts/slideLayout38.xml"/><Relationship Id="rId11" Type="http://schemas.openxmlformats.org/officeDocument/2006/relationships/slideLayout" Target="../slideLayouts/slideLayout43.xml"/><Relationship Id="rId5" Type="http://schemas.openxmlformats.org/officeDocument/2006/relationships/slideLayout" Target="../slideLayouts/slideLayout37.xml"/><Relationship Id="rId10" Type="http://schemas.openxmlformats.org/officeDocument/2006/relationships/slideLayout" Target="../slideLayouts/slideLayout42.xml"/><Relationship Id="rId4" Type="http://schemas.openxmlformats.org/officeDocument/2006/relationships/slideLayout" Target="../slideLayouts/slideLayout36.xml"/><Relationship Id="rId9" Type="http://schemas.openxmlformats.org/officeDocument/2006/relationships/slideLayout" Target="../slideLayouts/slideLayout41.xml"/><Relationship Id="rId14" Type="http://schemas.openxmlformats.org/officeDocument/2006/relationships/theme" Target="../theme/theme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1996F04-A9DA-074D-571D-E85E98608B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4194F4C-AACF-7DE4-7F48-FC307640CA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9F5961-37AD-59EA-9DF7-47311A7AEB0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4EA553-CD51-44E2-A8D5-993B0F1BDBE0}" type="datetimeFigureOut">
              <a:rPr lang="en-DE" smtClean="0"/>
              <a:t>10/17/23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9EA217-9397-C05A-8130-6DD5B2D60E2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26281F-F17F-4898-0EF1-ABB0436EE6F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FAE1D3-3F60-4866-B968-57066FF03B88}" type="slidenum">
              <a:rPr lang="en-DE" smtClean="0"/>
              <a:t>‹Nr.›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4994301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437642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61" r:id="rId2"/>
    <p:sldLayoutId id="2147483663" r:id="rId3"/>
    <p:sldLayoutId id="2147483671" r:id="rId4"/>
    <p:sldLayoutId id="2147483664" r:id="rId5"/>
    <p:sldLayoutId id="2147483665" r:id="rId6"/>
    <p:sldLayoutId id="2147483668" r:id="rId7"/>
    <p:sldLayoutId id="2147483669" r:id="rId8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792486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400271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  <p:sldLayoutId id="2147483698" r:id="rId12"/>
    <p:sldLayoutId id="2147483699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2.xml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3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68E00736-7763-5364-29F5-3973C6BC804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err="1"/>
              <a:t>Informatik</a:t>
            </a:r>
            <a:r>
              <a:rPr lang="en-GB"/>
              <a:t> E1 Abels</a:t>
            </a:r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7665377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0DEA465E-3F59-F973-969D-895BEEF23C7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/>
              <a:t>Wie </a:t>
            </a:r>
            <a:r>
              <a:rPr lang="en-GB" dirty="0" err="1"/>
              <a:t>binde</a:t>
            </a:r>
            <a:r>
              <a:rPr lang="en-GB" dirty="0"/>
              <a:t> ich </a:t>
            </a:r>
            <a:r>
              <a:rPr lang="en-GB" dirty="0" err="1">
                <a:solidFill>
                  <a:srgbClr val="FFC000"/>
                </a:solidFill>
              </a:rPr>
              <a:t>Formulare</a:t>
            </a:r>
            <a:r>
              <a:rPr lang="en-GB" dirty="0">
                <a:solidFill>
                  <a:srgbClr val="FFC000"/>
                </a:solidFill>
              </a:rPr>
              <a:t> </a:t>
            </a:r>
            <a:r>
              <a:rPr lang="en-GB" dirty="0"/>
              <a:t>in </a:t>
            </a:r>
            <a:r>
              <a:rPr lang="en-GB" dirty="0" err="1"/>
              <a:t>meine</a:t>
            </a:r>
            <a:r>
              <a:rPr lang="en-GB" dirty="0"/>
              <a:t> Website </a:t>
            </a:r>
            <a:r>
              <a:rPr lang="en-GB" dirty="0" err="1"/>
              <a:t>ein</a:t>
            </a:r>
            <a:r>
              <a:rPr lang="en-GB" dirty="0"/>
              <a:t>?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297828364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4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1864604C-15AA-81DE-CCF7-18F7DBC474C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 err="1"/>
              <a:t>Entwickle</a:t>
            </a:r>
            <a:r>
              <a:rPr lang="en-GB" dirty="0"/>
              <a:t> </a:t>
            </a:r>
            <a:r>
              <a:rPr lang="en-GB" dirty="0" err="1"/>
              <a:t>eine</a:t>
            </a:r>
            <a:r>
              <a:rPr lang="en-GB" dirty="0"/>
              <a:t> Website </a:t>
            </a:r>
            <a:r>
              <a:rPr lang="de-DE" b="1" dirty="0">
                <a:solidFill>
                  <a:srgbClr val="00B0F0"/>
                </a:solidFill>
                <a:latin typeface="Consolas" panose="020B0609020204030204" pitchFamily="49" charset="0"/>
              </a:rPr>
              <a:t>Formular</a:t>
            </a:r>
            <a:r>
              <a:rPr lang="en-GB" b="1" dirty="0">
                <a:solidFill>
                  <a:srgbClr val="00B0F0"/>
                </a:solidFill>
                <a:latin typeface="Consolas" panose="020B0609020204030204" pitchFamily="49" charset="0"/>
              </a:rPr>
              <a:t>.html</a:t>
            </a:r>
            <a:r>
              <a:rPr lang="en-GB" dirty="0"/>
              <a:t> , in </a:t>
            </a:r>
            <a:r>
              <a:rPr lang="en-GB" dirty="0" err="1"/>
              <a:t>der</a:t>
            </a:r>
            <a:r>
              <a:rPr lang="en-GB" dirty="0"/>
              <a:t> </a:t>
            </a:r>
            <a:r>
              <a:rPr lang="de-DE" dirty="0"/>
              <a:t>ein SoS sein Benutzerprofil ausfüllen </a:t>
            </a:r>
            <a:r>
              <a:rPr lang="de-DE"/>
              <a:t>und speichern</a:t>
            </a:r>
            <a:r>
              <a:rPr lang="en-GB"/>
              <a:t> </a:t>
            </a:r>
            <a:r>
              <a:rPr lang="en-GB" dirty="0"/>
              <a:t>kann.</a:t>
            </a:r>
          </a:p>
          <a:p>
            <a:endParaRPr lang="en-GB" dirty="0"/>
          </a:p>
          <a:p>
            <a:r>
              <a:rPr lang="en-GB" dirty="0" err="1"/>
              <a:t>Benutze</a:t>
            </a:r>
            <a:r>
              <a:rPr lang="en-GB" dirty="0"/>
              <a:t> </a:t>
            </a:r>
            <a:r>
              <a:rPr lang="en-GB" dirty="0" err="1"/>
              <a:t>dabei</a:t>
            </a:r>
            <a:r>
              <a:rPr lang="en-GB" dirty="0"/>
              <a:t> </a:t>
            </a:r>
            <a:r>
              <a:rPr lang="en-GB" dirty="0" err="1"/>
              <a:t>folgende</a:t>
            </a:r>
            <a:r>
              <a:rPr lang="en-GB" dirty="0"/>
              <a:t> </a:t>
            </a:r>
            <a:r>
              <a:rPr lang="en-GB" dirty="0" err="1"/>
              <a:t>Elemente</a:t>
            </a:r>
            <a:r>
              <a:rPr lang="en-GB" dirty="0"/>
              <a:t> </a:t>
            </a:r>
            <a:r>
              <a:rPr lang="en-GB" u="sng" dirty="0" err="1"/>
              <a:t>sinnvoll</a:t>
            </a:r>
            <a:r>
              <a:rPr lang="en-GB" dirty="0"/>
              <a:t>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FFC000"/>
                </a:solidFill>
                <a:latin typeface="Consolas" panose="020B0609020204030204" pitchFamily="49" charset="0"/>
              </a:rPr>
              <a:t>&lt;form action=“…” method=“…”&gt; … &lt;/form&gt;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FFC000"/>
                </a:solidFill>
                <a:latin typeface="Consolas" panose="020B0609020204030204" pitchFamily="49" charset="0"/>
              </a:rPr>
              <a:t>&lt;</a:t>
            </a:r>
            <a:r>
              <a:rPr lang="en-GB" dirty="0" err="1">
                <a:solidFill>
                  <a:srgbClr val="FFC000"/>
                </a:solidFill>
                <a:latin typeface="Consolas" panose="020B0609020204030204" pitchFamily="49" charset="0"/>
              </a:rPr>
              <a:t>br</a:t>
            </a:r>
            <a:r>
              <a:rPr lang="en-GB" dirty="0">
                <a:solidFill>
                  <a:srgbClr val="FFC000"/>
                </a:solidFill>
                <a:latin typeface="Consolas" panose="020B0609020204030204" pitchFamily="49" charset="0"/>
              </a:rPr>
              <a:t>&gt;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FFC000"/>
                </a:solidFill>
                <a:latin typeface="Consolas" panose="020B0609020204030204" pitchFamily="49" charset="0"/>
              </a:rPr>
              <a:t>&lt;label for=“…”&gt; … &lt;/label&gt;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FFC000"/>
                </a:solidFill>
                <a:latin typeface="Consolas" panose="020B0609020204030204" pitchFamily="49" charset="0"/>
              </a:rPr>
              <a:t>&lt;input type=“</a:t>
            </a:r>
            <a:r>
              <a:rPr lang="en-GB" dirty="0">
                <a:solidFill>
                  <a:srgbClr val="00B050"/>
                </a:solidFill>
                <a:latin typeface="Consolas" panose="020B0609020204030204" pitchFamily="49" charset="0"/>
              </a:rPr>
              <a:t>…</a:t>
            </a:r>
            <a:r>
              <a:rPr lang="en-GB" dirty="0">
                <a:solidFill>
                  <a:srgbClr val="FFC000"/>
                </a:solidFill>
                <a:latin typeface="Consolas" panose="020B0609020204030204" pitchFamily="49" charset="0"/>
              </a:rPr>
              <a:t>” name=“…” id=“…” value=“…” placeholder=“…”&gt;</a:t>
            </a:r>
          </a:p>
          <a:p>
            <a:r>
              <a:rPr lang="en-GB" sz="1800" dirty="0">
                <a:solidFill>
                  <a:srgbClr val="FFC000"/>
                </a:solidFill>
                <a:latin typeface="Consolas" panose="020B0609020204030204" pitchFamily="49" charset="0"/>
              </a:rPr>
              <a:t>	</a:t>
            </a:r>
            <a:r>
              <a:rPr lang="en-GB" sz="1800" dirty="0">
                <a:solidFill>
                  <a:srgbClr val="00B050"/>
                </a:solidFill>
                <a:latin typeface="Consolas" panose="020B0609020204030204" pitchFamily="49" charset="0"/>
              </a:rPr>
              <a:t>types: text, email, password, number, date, </a:t>
            </a:r>
            <a:r>
              <a:rPr lang="en-GB" sz="1800" dirty="0" err="1">
                <a:solidFill>
                  <a:srgbClr val="00B050"/>
                </a:solidFill>
                <a:latin typeface="Consolas" panose="020B0609020204030204" pitchFamily="49" charset="0"/>
              </a:rPr>
              <a:t>color</a:t>
            </a:r>
            <a:r>
              <a:rPr lang="en-GB" sz="1800" dirty="0">
                <a:solidFill>
                  <a:srgbClr val="00B050"/>
                </a:solidFill>
                <a:latin typeface="Consolas" panose="020B0609020204030204" pitchFamily="49" charset="0"/>
              </a:rPr>
              <a:t>, checkbox, radio, range, submit</a:t>
            </a:r>
            <a:endParaRPr lang="en-GB" dirty="0">
              <a:solidFill>
                <a:srgbClr val="00B050"/>
              </a:solidFill>
              <a:latin typeface="Consolas" panose="020B0609020204030204" pitchFamily="49" charset="0"/>
            </a:endParaRPr>
          </a:p>
          <a:p>
            <a:endParaRPr lang="en-GB" dirty="0">
              <a:latin typeface="Consolas" panose="020B0609020204030204" pitchFamily="49" charset="0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05AD3F8-C94A-1AEA-AA15-B530C499A8F2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GB" err="1"/>
              <a:t>Übung</a:t>
            </a:r>
            <a:r>
              <a:rPr lang="en-GB"/>
              <a:t> 1</a:t>
            </a:r>
            <a:endParaRPr lang="en-DE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C59BF485-42B6-CFB3-99AF-802870047F3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8444" b="89778" l="9778" r="92000">
                        <a14:foregroundMark x1="92444" y1="40889" x2="92444" y2="40889"/>
                        <a14:foregroundMark x1="66667" y1="8444" x2="66667" y2="8444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64967" y="2540317"/>
            <a:ext cx="2514484" cy="25144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2458835"/>
      </p:ext>
    </p:extLst>
  </p:cSld>
  <p:clrMapOvr>
    <a:masterClrMapping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39581EDF-BC24-2853-902C-BEF01710D03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592388" y="1803747"/>
            <a:ext cx="7427912" cy="2791113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de-DE" sz="5400" dirty="0"/>
              <a:t>Form</a:t>
            </a:r>
            <a:endParaRPr lang="en-DE" sz="5400" dirty="0"/>
          </a:p>
        </p:txBody>
      </p:sp>
    </p:spTree>
    <p:extLst>
      <p:ext uri="{BB962C8B-B14F-4D97-AF65-F5344CB8AC3E}">
        <p14:creationId xmlns:p14="http://schemas.microsoft.com/office/powerpoint/2010/main" val="1082503161"/>
      </p:ext>
    </p:extLst>
  </p:cSld>
  <p:clrMapOvr>
    <a:masterClrMapping/>
  </p:clrMapOvr>
  <p:transition spd="slow">
    <p:push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3840AF0F-0764-865D-D981-8E2407209E0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 err="1"/>
              <a:t>Entwickelt</a:t>
            </a:r>
            <a:r>
              <a:rPr lang="en-GB" dirty="0"/>
              <a:t> </a:t>
            </a:r>
            <a:r>
              <a:rPr lang="en-GB" dirty="0" err="1"/>
              <a:t>eine</a:t>
            </a:r>
            <a:r>
              <a:rPr lang="en-GB" dirty="0"/>
              <a:t> Website </a:t>
            </a:r>
            <a:r>
              <a:rPr lang="en-GB" dirty="0" err="1"/>
              <a:t>namens</a:t>
            </a:r>
            <a:endParaRPr lang="de-DE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 </a:t>
            </a:r>
            <a:r>
              <a:rPr lang="en-GB" b="1" dirty="0">
                <a:solidFill>
                  <a:srgbClr val="00B0F0"/>
                </a:solidFill>
                <a:latin typeface="Consolas" panose="020B0609020204030204" pitchFamily="49" charset="0"/>
              </a:rPr>
              <a:t>Kontakt.html</a:t>
            </a:r>
            <a:r>
              <a:rPr lang="en-GB" dirty="0"/>
              <a:t>, in der der </a:t>
            </a:r>
            <a:r>
              <a:rPr lang="en-GB" dirty="0" err="1"/>
              <a:t>Nutzer</a:t>
            </a:r>
            <a:r>
              <a:rPr lang="en-GB" dirty="0"/>
              <a:t> </a:t>
            </a:r>
            <a:r>
              <a:rPr lang="en-GB" dirty="0" err="1"/>
              <a:t>ein</a:t>
            </a:r>
            <a:r>
              <a:rPr lang="en-GB" dirty="0"/>
              <a:t> </a:t>
            </a:r>
            <a:r>
              <a:rPr lang="en-GB" dirty="0" err="1"/>
              <a:t>Kontaktformular</a:t>
            </a:r>
            <a:r>
              <a:rPr lang="en-GB" dirty="0"/>
              <a:t> </a:t>
            </a:r>
            <a:r>
              <a:rPr lang="en-GB" dirty="0" err="1"/>
              <a:t>ausfüllen</a:t>
            </a:r>
            <a:r>
              <a:rPr lang="en-GB" dirty="0"/>
              <a:t> und </a:t>
            </a:r>
            <a:r>
              <a:rPr lang="en-GB" dirty="0" err="1"/>
              <a:t>versenden</a:t>
            </a:r>
            <a:r>
              <a:rPr lang="en-GB" dirty="0"/>
              <a:t> </a:t>
            </a:r>
            <a:r>
              <a:rPr lang="en-GB" dirty="0" err="1"/>
              <a:t>kann</a:t>
            </a:r>
            <a:r>
              <a:rPr lang="en-GB" dirty="0"/>
              <a:t>.</a:t>
            </a:r>
            <a:endParaRPr lang="de-DE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dirty="0"/>
              <a:t> </a:t>
            </a:r>
            <a:r>
              <a:rPr lang="de-DE" b="1" dirty="0">
                <a:solidFill>
                  <a:srgbClr val="00B0F0"/>
                </a:solidFill>
                <a:latin typeface="Consolas" panose="020B0609020204030204" pitchFamily="49" charset="0"/>
              </a:rPr>
              <a:t>Login.html</a:t>
            </a:r>
            <a:r>
              <a:rPr lang="de-DE" dirty="0"/>
              <a:t>, in der der Nutzer sich anmelden kann.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dirty="0"/>
              <a:t> </a:t>
            </a:r>
            <a:r>
              <a:rPr lang="de-DE" b="1" dirty="0">
                <a:solidFill>
                  <a:srgbClr val="00B0F0"/>
                </a:solidFill>
                <a:latin typeface="Consolas" panose="020B0609020204030204" pitchFamily="49" charset="0"/>
              </a:rPr>
              <a:t>Register.html</a:t>
            </a:r>
            <a:r>
              <a:rPr lang="de-DE" dirty="0"/>
              <a:t>, in der der Nutzer sich registrieren kann.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337A6403-9C57-74B7-A267-FF80B7095D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8444" b="89778" l="9778" r="92000">
                        <a14:foregroundMark x1="92444" y1="40889" x2="92444" y2="40889"/>
                        <a14:foregroundMark x1="66667" y1="8444" x2="66667" y2="8444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22373" y="3429000"/>
            <a:ext cx="3200400" cy="320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4871162"/>
      </p:ext>
    </p:extLst>
  </p:cSld>
  <p:clrMapOvr>
    <a:masterClrMapping/>
  </p:clrMapOvr>
  <p:transition spd="slow">
    <p:push dir="u"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Youtube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Youtube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Youtube Design NEW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113</Words>
  <Application>Microsoft Office PowerPoint</Application>
  <PresentationFormat>Breitbild</PresentationFormat>
  <Paragraphs>13</Paragraphs>
  <Slides>5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4</vt:i4>
      </vt:variant>
      <vt:variant>
        <vt:lpstr>Folientitel</vt:lpstr>
      </vt:variant>
      <vt:variant>
        <vt:i4>5</vt:i4>
      </vt:variant>
    </vt:vector>
  </HeadingPairs>
  <TitlesOfParts>
    <vt:vector size="9" baseType="lpstr">
      <vt:lpstr>Office Theme</vt:lpstr>
      <vt:lpstr>Youtube Design</vt:lpstr>
      <vt:lpstr>1_Youtube Design</vt:lpstr>
      <vt:lpstr>Youtube Design NEW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Patrick Abels</dc:creator>
  <cp:lastModifiedBy>Abels, Patrick</cp:lastModifiedBy>
  <cp:revision>76</cp:revision>
  <dcterms:created xsi:type="dcterms:W3CDTF">2022-12-22T20:26:39Z</dcterms:created>
  <dcterms:modified xsi:type="dcterms:W3CDTF">2023-10-17T08:07:49Z</dcterms:modified>
</cp:coreProperties>
</file>