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73" r:id="rId7"/>
    <p:sldId id="296" r:id="rId8"/>
    <p:sldId id="297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BEAC8-A45D-4386-89D0-52472F7048D8}" v="25" dt="2023-10-06T18:08:19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06/10/2023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>
                <a:solidFill>
                  <a:srgbClr val="FFC000"/>
                </a:solidFill>
              </a:rPr>
              <a:t>Links </a:t>
            </a:r>
            <a:r>
              <a:rPr lang="en-GB" dirty="0"/>
              <a:t>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deine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Tabelle.html</a:t>
            </a:r>
            <a:r>
              <a:rPr lang="en-GB" dirty="0"/>
              <a:t> um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Verlinkungen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Logo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Website des Vereins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Vereinsname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err="1"/>
              <a:t>Unterseite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Informationen </a:t>
            </a:r>
            <a:r>
              <a:rPr lang="en-GB" dirty="0" err="1"/>
              <a:t>zum</a:t>
            </a:r>
            <a:r>
              <a:rPr lang="en-GB" dirty="0"/>
              <a:t> Verein (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Rückverlinkung</a:t>
            </a:r>
            <a:r>
              <a:rPr lang="en-GB" dirty="0"/>
              <a:t>!)</a:t>
            </a:r>
          </a:p>
          <a:p>
            <a:endParaRPr lang="en-GB" dirty="0"/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folgenden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&lt;a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href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=“…”&gt; … &lt;/a&gt;</a:t>
            </a:r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7FCBAB-D1BB-6DDA-C0CB-5BCDC0E0C8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r="14167"/>
          <a:stretch/>
        </p:blipFill>
        <p:spPr>
          <a:xfrm>
            <a:off x="9109710" y="3794761"/>
            <a:ext cx="2440891" cy="233172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2791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5400" dirty="0"/>
              <a:t>Link</a:t>
            </a:r>
            <a:endParaRPr lang="en-DE" sz="54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bestehend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4 </a:t>
            </a:r>
            <a:r>
              <a:rPr lang="en-GB" dirty="0" err="1">
                <a:solidFill>
                  <a:srgbClr val="FFC000"/>
                </a:solidFill>
              </a:rPr>
              <a:t>verlinkten</a:t>
            </a:r>
            <a:r>
              <a:rPr lang="en-GB" dirty="0"/>
              <a:t> </a:t>
            </a:r>
            <a:r>
              <a:rPr lang="en-GB" dirty="0" err="1"/>
              <a:t>Webseiten</a:t>
            </a:r>
            <a:r>
              <a:rPr lang="en-GB" dirty="0"/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590388-E499-0C90-BF14-237690592A17}"/>
              </a:ext>
            </a:extLst>
          </p:cNvPr>
          <p:cNvSpPr txBox="1"/>
          <p:nvPr/>
        </p:nvSpPr>
        <p:spPr>
          <a:xfrm>
            <a:off x="4832985" y="2856845"/>
            <a:ext cx="252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index.html</a:t>
            </a:r>
            <a:endParaRPr lang="en-DE" sz="2400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3B14A7-D51E-C261-9025-6D8E042A7E37}"/>
              </a:ext>
            </a:extLst>
          </p:cNvPr>
          <p:cNvSpPr txBox="1"/>
          <p:nvPr/>
        </p:nvSpPr>
        <p:spPr>
          <a:xfrm>
            <a:off x="701040" y="4158942"/>
            <a:ext cx="252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page1.html</a:t>
            </a:r>
            <a:endParaRPr lang="en-DE" sz="2400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7DAD9-9F29-CFA2-F8FE-9D9125A8B3B6}"/>
              </a:ext>
            </a:extLst>
          </p:cNvPr>
          <p:cNvSpPr txBox="1"/>
          <p:nvPr/>
        </p:nvSpPr>
        <p:spPr>
          <a:xfrm>
            <a:off x="4832985" y="5721199"/>
            <a:ext cx="252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page3.html</a:t>
            </a:r>
            <a:endParaRPr lang="en-DE" sz="2400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5873DD-690F-6FEC-6872-6241CF53B4AF}"/>
              </a:ext>
            </a:extLst>
          </p:cNvPr>
          <p:cNvSpPr txBox="1"/>
          <p:nvPr/>
        </p:nvSpPr>
        <p:spPr>
          <a:xfrm>
            <a:off x="8964930" y="4158942"/>
            <a:ext cx="252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page2.html</a:t>
            </a:r>
            <a:endParaRPr lang="en-DE" sz="2400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73C8A0-B96D-0C79-0528-265017BB6B17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3227070" y="4389775"/>
            <a:ext cx="57378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95ED3AD-8725-71ED-0CF0-0021E407E460}"/>
              </a:ext>
            </a:extLst>
          </p:cNvPr>
          <p:cNvCxnSpPr>
            <a:cxnSpLocks/>
            <a:stCxn id="6" idx="2"/>
            <a:endCxn id="5" idx="3"/>
          </p:cNvCxnSpPr>
          <p:nvPr/>
        </p:nvCxnSpPr>
        <p:spPr>
          <a:xfrm flipH="1">
            <a:off x="7359015" y="4620607"/>
            <a:ext cx="2868930" cy="1331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DB87892-F68E-BE25-34CF-7164CE0841A4}"/>
              </a:ext>
            </a:extLst>
          </p:cNvPr>
          <p:cNvCxnSpPr>
            <a:cxnSpLocks/>
            <a:stCxn id="5" idx="1"/>
            <a:endCxn id="4" idx="2"/>
          </p:cNvCxnSpPr>
          <p:nvPr/>
        </p:nvCxnSpPr>
        <p:spPr>
          <a:xfrm flipH="1" flipV="1">
            <a:off x="1964055" y="4620607"/>
            <a:ext cx="2868930" cy="1331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14E227-629B-8A76-DA19-71913DF13B3A}"/>
              </a:ext>
            </a:extLst>
          </p:cNvPr>
          <p:cNvCxnSpPr>
            <a:cxnSpLocks/>
            <a:stCxn id="4" idx="0"/>
            <a:endCxn id="3" idx="1"/>
          </p:cNvCxnSpPr>
          <p:nvPr/>
        </p:nvCxnSpPr>
        <p:spPr>
          <a:xfrm flipV="1">
            <a:off x="1964055" y="3087678"/>
            <a:ext cx="2868930" cy="107126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DA5E36-9B3B-A86A-7BC5-0CA9ACA9C2E3}"/>
              </a:ext>
            </a:extLst>
          </p:cNvPr>
          <p:cNvCxnSpPr>
            <a:cxnSpLocks/>
            <a:stCxn id="5" idx="0"/>
            <a:endCxn id="3" idx="2"/>
          </p:cNvCxnSpPr>
          <p:nvPr/>
        </p:nvCxnSpPr>
        <p:spPr>
          <a:xfrm flipV="1">
            <a:off x="6096000" y="3318510"/>
            <a:ext cx="0" cy="240268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3CED58-4790-499C-FC36-6D7815F02297}"/>
              </a:ext>
            </a:extLst>
          </p:cNvPr>
          <p:cNvCxnSpPr>
            <a:cxnSpLocks/>
            <a:stCxn id="6" idx="0"/>
            <a:endCxn id="3" idx="3"/>
          </p:cNvCxnSpPr>
          <p:nvPr/>
        </p:nvCxnSpPr>
        <p:spPr>
          <a:xfrm flipH="1" flipV="1">
            <a:off x="7359015" y="3087678"/>
            <a:ext cx="2868930" cy="107126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Consolas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75</cp:revision>
  <dcterms:created xsi:type="dcterms:W3CDTF">2022-12-22T20:26:39Z</dcterms:created>
  <dcterms:modified xsi:type="dcterms:W3CDTF">2023-10-06T18:13:57Z</dcterms:modified>
</cp:coreProperties>
</file>