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73" r:id="rId7"/>
    <p:sldId id="296" r:id="rId8"/>
    <p:sldId id="297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03F2B-6905-4F11-BF7A-C4C8DAD57DDE}" v="6" dt="2023-10-03T14:40:25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03/10/2023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 err="1">
                <a:solidFill>
                  <a:srgbClr val="FFC000"/>
                </a:solidFill>
              </a:rPr>
              <a:t>Bilder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deine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Tabelle.html</a:t>
            </a:r>
            <a:r>
              <a:rPr lang="en-GB" dirty="0"/>
              <a:t> um die Logos der </a:t>
            </a:r>
            <a:r>
              <a:rPr lang="en-GB" dirty="0" err="1"/>
              <a:t>Vereine</a:t>
            </a:r>
            <a:r>
              <a:rPr lang="en-GB" dirty="0"/>
              <a:t>.</a:t>
            </a:r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img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src</a:t>
            </a:r>
            <a:r>
              <a:rPr lang="en-GB" dirty="0">
                <a:latin typeface="Consolas" panose="020B0609020204030204" pitchFamily="49" charset="0"/>
              </a:rPr>
              <a:t>=“…” alt=“…” width=“…” height=“…”&gt;</a:t>
            </a:r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7FCBAB-D1BB-6DDA-C0CB-5BCDC0E0C8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r="14167"/>
          <a:stretch/>
        </p:blipFill>
        <p:spPr>
          <a:xfrm>
            <a:off x="8115300" y="2948940"/>
            <a:ext cx="3360420" cy="321012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2791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5400" dirty="0"/>
              <a:t>Image</a:t>
            </a:r>
            <a:endParaRPr lang="en-DE" sz="54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Galerie.html</a:t>
            </a:r>
            <a:r>
              <a:rPr lang="en-GB" b="1" dirty="0">
                <a:latin typeface="+mj-lt"/>
              </a:rPr>
              <a:t>, in der ihr </a:t>
            </a:r>
            <a:r>
              <a:rPr lang="en-GB" b="1" dirty="0" err="1">
                <a:solidFill>
                  <a:srgbClr val="FFC000"/>
                </a:solidFill>
                <a:latin typeface="+mj-lt"/>
              </a:rPr>
              <a:t>Bilder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GB" dirty="0" err="1"/>
              <a:t>sinnvoll</a:t>
            </a:r>
            <a:r>
              <a:rPr lang="en-GB" dirty="0"/>
              <a:t> </a:t>
            </a:r>
            <a:r>
              <a:rPr lang="en-GB" dirty="0" err="1"/>
              <a:t>einbaut</a:t>
            </a:r>
            <a:r>
              <a:rPr lang="en-GB" dirty="0"/>
              <a:t>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Consolas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75</cp:revision>
  <dcterms:created xsi:type="dcterms:W3CDTF">2022-12-22T20:26:39Z</dcterms:created>
  <dcterms:modified xsi:type="dcterms:W3CDTF">2023-10-03T14:58:00Z</dcterms:modified>
</cp:coreProperties>
</file>