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6" r:id="rId4"/>
  </p:sldMasterIdLst>
  <p:sldIdLst>
    <p:sldId id="266" r:id="rId5"/>
    <p:sldId id="256" r:id="rId6"/>
    <p:sldId id="257" r:id="rId7"/>
    <p:sldId id="298" r:id="rId8"/>
    <p:sldId id="273" r:id="rId9"/>
    <p:sldId id="296" r:id="rId10"/>
    <p:sldId id="297" r:id="rId1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CA0BB0-E963-42F7-8C38-A5AAAF3E299A}" v="72" dt="2023-09-19T15:49:04.2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C792AC11-0BF0-4D85-85BB-A2068A607154}"/>
    <pc:docChg chg="custSel delSld modSld">
      <pc:chgData name="Abels, Patrick" userId="ba666de4-0d21-43a6-8e66-51a18aae1b4a" providerId="ADAL" clId="{C792AC11-0BF0-4D85-85BB-A2068A607154}" dt="2023-09-10T16:09:10.693" v="286"/>
      <pc:docMkLst>
        <pc:docMk/>
      </pc:docMkLst>
      <pc:sldChg chg="modSp mod modAnim">
        <pc:chgData name="Abels, Patrick" userId="ba666de4-0d21-43a6-8e66-51a18aae1b4a" providerId="ADAL" clId="{C792AC11-0BF0-4D85-85BB-A2068A607154}" dt="2023-09-10T15:54:49.355" v="3"/>
        <pc:sldMkLst>
          <pc:docMk/>
          <pc:sldMk cId="2978283644" sldId="256"/>
        </pc:sldMkLst>
        <pc:spChg chg="mod">
          <ac:chgData name="Abels, Patrick" userId="ba666de4-0d21-43a6-8e66-51a18aae1b4a" providerId="ADAL" clId="{C792AC11-0BF0-4D85-85BB-A2068A607154}" dt="2023-09-10T15:54:24.265" v="1" actId="207"/>
          <ac:spMkLst>
            <pc:docMk/>
            <pc:sldMk cId="2978283644" sldId="256"/>
            <ac:spMk id="2" creationId="{0DEA465E-3F59-F973-969D-895BEEF23C7A}"/>
          </ac:spMkLst>
        </pc:spChg>
      </pc:sldChg>
      <pc:sldChg chg="del">
        <pc:chgData name="Abels, Patrick" userId="ba666de4-0d21-43a6-8e66-51a18aae1b4a" providerId="ADAL" clId="{C792AC11-0BF0-4D85-85BB-A2068A607154}" dt="2023-09-10T15:57:12.125" v="9" actId="47"/>
        <pc:sldMkLst>
          <pc:docMk/>
          <pc:sldMk cId="1776413588" sldId="261"/>
        </pc:sldMkLst>
      </pc:sldChg>
      <pc:sldChg chg="del">
        <pc:chgData name="Abels, Patrick" userId="ba666de4-0d21-43a6-8e66-51a18aae1b4a" providerId="ADAL" clId="{C792AC11-0BF0-4D85-85BB-A2068A607154}" dt="2023-09-10T16:05:06.170" v="65" actId="47"/>
        <pc:sldMkLst>
          <pc:docMk/>
          <pc:sldMk cId="1198302783" sldId="262"/>
        </pc:sldMkLst>
      </pc:sldChg>
      <pc:sldChg chg="del">
        <pc:chgData name="Abels, Patrick" userId="ba666de4-0d21-43a6-8e66-51a18aae1b4a" providerId="ADAL" clId="{C792AC11-0BF0-4D85-85BB-A2068A607154}" dt="2023-09-10T16:00:42.710" v="64" actId="47"/>
        <pc:sldMkLst>
          <pc:docMk/>
          <pc:sldMk cId="2609503510" sldId="263"/>
        </pc:sldMkLst>
      </pc:sldChg>
      <pc:sldChg chg="del">
        <pc:chgData name="Abels, Patrick" userId="ba666de4-0d21-43a6-8e66-51a18aae1b4a" providerId="ADAL" clId="{C792AC11-0BF0-4D85-85BB-A2068A607154}" dt="2023-09-10T15:57:21.440" v="10" actId="47"/>
        <pc:sldMkLst>
          <pc:docMk/>
          <pc:sldMk cId="2430777402" sldId="264"/>
        </pc:sldMkLst>
      </pc:sldChg>
      <pc:sldChg chg="del">
        <pc:chgData name="Abels, Patrick" userId="ba666de4-0d21-43a6-8e66-51a18aae1b4a" providerId="ADAL" clId="{C792AC11-0BF0-4D85-85BB-A2068A607154}" dt="2023-09-10T15:59:49.390" v="46" actId="47"/>
        <pc:sldMkLst>
          <pc:docMk/>
          <pc:sldMk cId="664320010" sldId="265"/>
        </pc:sldMkLst>
      </pc:sldChg>
      <pc:sldChg chg="addSp modSp mod">
        <pc:chgData name="Abels, Patrick" userId="ba666de4-0d21-43a6-8e66-51a18aae1b4a" providerId="ADAL" clId="{C792AC11-0BF0-4D85-85BB-A2068A607154}" dt="2023-09-10T15:58:35.043" v="42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C792AC11-0BF0-4D85-85BB-A2068A607154}" dt="2023-09-10T15:58:35.043" v="42" actId="20577"/>
          <ac:spMkLst>
            <pc:docMk/>
            <pc:sldMk cId="4212458835" sldId="273"/>
            <ac:spMk id="2" creationId="{1864604C-15AA-81DE-CCF7-18F7DBC474C9}"/>
          </ac:spMkLst>
        </pc:spChg>
        <pc:spChg chg="add mod">
          <ac:chgData name="Abels, Patrick" userId="ba666de4-0d21-43a6-8e66-51a18aae1b4a" providerId="ADAL" clId="{C792AC11-0BF0-4D85-85BB-A2068A607154}" dt="2023-09-10T15:57:07.360" v="8"/>
          <ac:spMkLst>
            <pc:docMk/>
            <pc:sldMk cId="4212458835" sldId="273"/>
            <ac:spMk id="4" creationId="{1A1A3CEA-0EBB-FAD6-D65C-D53910DFAA0C}"/>
          </ac:spMkLst>
        </pc:spChg>
      </pc:sldChg>
      <pc:sldChg chg="addSp delSp modSp mod modTransition">
        <pc:chgData name="Abels, Patrick" userId="ba666de4-0d21-43a6-8e66-51a18aae1b4a" providerId="ADAL" clId="{C792AC11-0BF0-4D85-85BB-A2068A607154}" dt="2023-09-10T16:09:10.693" v="286"/>
        <pc:sldMkLst>
          <pc:docMk/>
          <pc:sldMk cId="3549618079" sldId="293"/>
        </pc:sldMkLst>
        <pc:spChg chg="mod">
          <ac:chgData name="Abels, Patrick" userId="ba666de4-0d21-43a6-8e66-51a18aae1b4a" providerId="ADAL" clId="{C792AC11-0BF0-4D85-85BB-A2068A607154}" dt="2023-09-10T15:59:46.560" v="45"/>
          <ac:spMkLst>
            <pc:docMk/>
            <pc:sldMk cId="3549618079" sldId="293"/>
            <ac:spMk id="2" creationId="{1864604C-15AA-81DE-CCF7-18F7DBC474C9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5" creationId="{4A4CD1F6-E83B-FF73-7B31-8B3D6CAC527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6" creationId="{E771A7BA-2656-826F-0E19-0F2C39A43F0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7" creationId="{A7408DC2-84BC-7932-67BE-E1AB17448A76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8" creationId="{4472A643-AC87-F64F-1246-3D2697246FF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9" creationId="{2D26C0B1-209F-2081-9B3E-DFD848B1D19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0" creationId="{EE9459AB-1670-02F7-A246-94D87BFF1E9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6" creationId="{8FC5343E-3A7C-A97E-BE77-AD1064A14E90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8" creationId="{355940C2-0328-8125-A1D6-CC8B9266A01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0" creationId="{62846A89-4CB0-5A0F-D10F-0C0C2B82EE1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2" creationId="{7E8A2FE8-FC6A-CE08-71E6-4A0C01573BB6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4" creationId="{F26187F7-F69E-23CC-E279-44326AF19DE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6" creationId="{FF864FD0-B59F-F493-594C-13805A0C3FAB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8" creationId="{69E2E8A3-4D05-597E-4DB2-CCEBF6FA40E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0" creationId="{F2FF246B-7052-9B19-483E-DA79297AD2C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2" creationId="{900CA976-CB94-C03F-BA1F-DBB6E75ACAF2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3" creationId="{5986AA83-ECE4-B665-094B-ECF4A0EA246A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6" creationId="{2C1D8834-A005-148F-E9F0-FD9589F03DF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7" creationId="{6719A234-A42C-9972-04F8-5D98D56B85DC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9" creationId="{4A0B6B47-A398-6A67-F1CD-2DD229E2792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0" creationId="{693E4A4B-04BD-BD3F-8CD6-7A3454D00645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2" creationId="{A5B55CC5-1E80-3A5A-817B-E72EA20E672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3" creationId="{1D6D7634-AE0A-0A3B-543B-3E1BE29387AE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5" creationId="{F6CBCB18-8E90-06AC-B428-9F447159CFC8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6" creationId="{A3CA1A67-1647-037F-1DAC-16579959E52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8" creationId="{34B65EDC-9889-4B2D-F6A2-A4EC025809C7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9" creationId="{E48868DB-A62B-24CB-06E2-55278D3B4691}"/>
          </ac:spMkLst>
        </pc:spChg>
        <pc:spChg chg="add mod">
          <ac:chgData name="Abels, Patrick" userId="ba666de4-0d21-43a6-8e66-51a18aae1b4a" providerId="ADAL" clId="{C792AC11-0BF0-4D85-85BB-A2068A607154}" dt="2023-09-10T15:59:25.376" v="44"/>
          <ac:spMkLst>
            <pc:docMk/>
            <pc:sldMk cId="3549618079" sldId="293"/>
            <ac:spMk id="57" creationId="{7EE663AE-BF20-8016-B13E-4FCE0284A032}"/>
          </ac:spMkLst>
        </pc:spChg>
        <pc:picChg chg="add mod">
          <ac:chgData name="Abels, Patrick" userId="ba666de4-0d21-43a6-8e66-51a18aae1b4a" providerId="ADAL" clId="{C792AC11-0BF0-4D85-85BB-A2068A607154}" dt="2023-09-10T15:59:25.376" v="44"/>
          <ac:picMkLst>
            <pc:docMk/>
            <pc:sldMk cId="3549618079" sldId="293"/>
            <ac:picMk id="4" creationId="{593D4768-183D-13A9-FED9-FFAAFA7E7E45}"/>
          </ac:picMkLst>
        </pc:picChg>
        <pc:picChg chg="del">
          <ac:chgData name="Abels, Patrick" userId="ba666de4-0d21-43a6-8e66-51a18aae1b4a" providerId="ADAL" clId="{C792AC11-0BF0-4D85-85BB-A2068A607154}" dt="2023-09-10T15:59:19.029" v="43" actId="478"/>
          <ac:picMkLst>
            <pc:docMk/>
            <pc:sldMk cId="3549618079" sldId="293"/>
            <ac:picMk id="56" creationId="{00E8C95A-BEC0-4E49-B918-700B4C6EAFAB}"/>
          </ac:picMkLst>
        </pc:pic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1" creationId="{E756D787-97BB-EE3F-6352-21F614633628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2" creationId="{500F1B2A-4CDA-47CB-0618-D6FC13AE61CF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3" creationId="{95654387-8A64-7E53-C36B-E4A4F95005D5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4" creationId="{D8C46F4C-84C1-8105-2AE4-EC0EAE0741E9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5" creationId="{096BC187-130A-9E30-B7BC-58EABAA35D4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7" creationId="{3CB089C1-0A3B-24BF-18E4-9F5D0D687E6C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9" creationId="{AE2BF332-8417-9570-5FF4-E9F2CDE105C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1" creationId="{A84FE423-E6A0-CDAC-282E-4BDAB1418F59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3" creationId="{2D6A75A1-09AF-F5C9-D586-180DE4F6CF7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5" creationId="{41108E27-0832-B182-BA8F-74B140278CAD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7" creationId="{01EBB5C8-5758-C687-76D3-19E17FD10F3E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9" creationId="{014A0CB9-899E-78EA-0BA7-B492A4889D8E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1" creationId="{D31926BD-A078-B82A-7273-5C03B68B895C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4" creationId="{026B244A-1B9C-9587-87AD-6DA7C7EF58B8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5" creationId="{F4A0A3CC-74C3-CAA0-60F4-455747FC4C04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8" creationId="{93224C42-8705-D5D9-A7E0-BE0BF678D8F9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1" creationId="{AED5A29F-0A42-E7FB-4419-8654D3951891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4" creationId="{5572B5EF-3D17-09ED-9F48-19416A077031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7" creationId="{92778A5A-3040-A589-97E1-CDE52DB9F315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0" creationId="{1596E1AF-03DB-B76E-313B-48F0A38B65D5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1" creationId="{21B0736E-1C26-743D-E3C9-17596ACF68EF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2" creationId="{5C7CEC00-20A9-598E-23B8-6974B3F75033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3" creationId="{B5AA2592-73D1-B71A-E635-D6512C39B1FD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4" creationId="{55EAA768-9155-2484-C350-6B27CC90C362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5" creationId="{E6CCE389-FBDC-D8A9-7C69-7200359F1931}"/>
          </ac:cxnSpMkLst>
        </pc:cxnChg>
      </pc:sldChg>
      <pc:sldChg chg="modSp mod">
        <pc:chgData name="Abels, Patrick" userId="ba666de4-0d21-43a6-8e66-51a18aae1b4a" providerId="ADAL" clId="{C792AC11-0BF0-4D85-85BB-A2068A607154}" dt="2023-09-10T16:00:37.026" v="63" actId="403"/>
        <pc:sldMkLst>
          <pc:docMk/>
          <pc:sldMk cId="1082503161" sldId="296"/>
        </pc:sldMkLst>
        <pc:spChg chg="mod">
          <ac:chgData name="Abels, Patrick" userId="ba666de4-0d21-43a6-8e66-51a18aae1b4a" providerId="ADAL" clId="{C792AC11-0BF0-4D85-85BB-A2068A607154}" dt="2023-09-10T16:00:37.026" v="63" actId="403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C792AC11-0BF0-4D85-85BB-A2068A607154}" dt="2023-09-10T16:07:16.050" v="283" actId="6549"/>
        <pc:sldMkLst>
          <pc:docMk/>
          <pc:sldMk cId="1084871162" sldId="297"/>
        </pc:sldMkLst>
        <pc:spChg chg="mod">
          <ac:chgData name="Abels, Patrick" userId="ba666de4-0d21-43a6-8e66-51a18aae1b4a" providerId="ADAL" clId="{C792AC11-0BF0-4D85-85BB-A2068A607154}" dt="2023-09-10T16:07:16.050" v="283" actId="6549"/>
          <ac:spMkLst>
            <pc:docMk/>
            <pc:sldMk cId="1084871162" sldId="297"/>
            <ac:spMk id="2" creationId="{3840AF0F-0764-865D-D981-8E2407209E06}"/>
          </ac:spMkLst>
        </pc:spChg>
      </pc:sldChg>
    </pc:docChg>
  </pc:docChgLst>
  <pc:docChgLst>
    <pc:chgData name="Abels, Patrick" userId="ba666de4-0d21-43a6-8e66-51a18aae1b4a" providerId="ADAL" clId="{6DCA0BB0-E963-42F7-8C38-A5AAAF3E299A}"/>
    <pc:docChg chg="custSel addSld delSld modSld">
      <pc:chgData name="Abels, Patrick" userId="ba666de4-0d21-43a6-8e66-51a18aae1b4a" providerId="ADAL" clId="{6DCA0BB0-E963-42F7-8C38-A5AAAF3E299A}" dt="2023-09-19T15:55:39.858" v="1045" actId="20577"/>
      <pc:docMkLst>
        <pc:docMk/>
      </pc:docMkLst>
      <pc:sldChg chg="modSp">
        <pc:chgData name="Abels, Patrick" userId="ba666de4-0d21-43a6-8e66-51a18aae1b4a" providerId="ADAL" clId="{6DCA0BB0-E963-42F7-8C38-A5AAAF3E299A}" dt="2023-09-16T20:11:12.290" v="8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6DCA0BB0-E963-42F7-8C38-A5AAAF3E299A}" dt="2023-09-16T20:11:12.290" v="8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modSp mod">
        <pc:chgData name="Abels, Patrick" userId="ba666de4-0d21-43a6-8e66-51a18aae1b4a" providerId="ADAL" clId="{6DCA0BB0-E963-42F7-8C38-A5AAAF3E299A}" dt="2023-09-19T15:33:26.091" v="86" actId="20577"/>
        <pc:sldMkLst>
          <pc:docMk/>
          <pc:sldMk cId="854594319" sldId="257"/>
        </pc:sldMkLst>
        <pc:spChg chg="mod">
          <ac:chgData name="Abels, Patrick" userId="ba666de4-0d21-43a6-8e66-51a18aae1b4a" providerId="ADAL" clId="{6DCA0BB0-E963-42F7-8C38-A5AAAF3E299A}" dt="2023-09-19T15:33:26.091" v="86" actId="20577"/>
          <ac:spMkLst>
            <pc:docMk/>
            <pc:sldMk cId="854594319" sldId="257"/>
            <ac:spMk id="2" creationId="{82CB6579-F968-0283-3E57-789138D65386}"/>
          </ac:spMkLst>
        </pc:spChg>
      </pc:sldChg>
      <pc:sldChg chg="del">
        <pc:chgData name="Abels, Patrick" userId="ba666de4-0d21-43a6-8e66-51a18aae1b4a" providerId="ADAL" clId="{6DCA0BB0-E963-42F7-8C38-A5AAAF3E299A}" dt="2023-09-19T15:33:32.485" v="87" actId="47"/>
        <pc:sldMkLst>
          <pc:docMk/>
          <pc:sldMk cId="3830993920" sldId="258"/>
        </pc:sldMkLst>
      </pc:sldChg>
      <pc:sldChg chg="del">
        <pc:chgData name="Abels, Patrick" userId="ba666de4-0d21-43a6-8e66-51a18aae1b4a" providerId="ADAL" clId="{6DCA0BB0-E963-42F7-8C38-A5AAAF3E299A}" dt="2023-09-19T15:33:32.485" v="87" actId="47"/>
        <pc:sldMkLst>
          <pc:docMk/>
          <pc:sldMk cId="1050414184" sldId="259"/>
        </pc:sldMkLst>
      </pc:sldChg>
      <pc:sldChg chg="del">
        <pc:chgData name="Abels, Patrick" userId="ba666de4-0d21-43a6-8e66-51a18aae1b4a" providerId="ADAL" clId="{6DCA0BB0-E963-42F7-8C38-A5AAAF3E299A}" dt="2023-09-19T15:33:32.485" v="87" actId="47"/>
        <pc:sldMkLst>
          <pc:docMk/>
          <pc:sldMk cId="667327262" sldId="260"/>
        </pc:sldMkLst>
      </pc:sldChg>
      <pc:sldChg chg="addSp delSp modSp mod">
        <pc:chgData name="Abels, Patrick" userId="ba666de4-0d21-43a6-8e66-51a18aae1b4a" providerId="ADAL" clId="{6DCA0BB0-E963-42F7-8C38-A5AAAF3E299A}" dt="2023-09-19T15:50:50.342" v="753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6DCA0BB0-E963-42F7-8C38-A5AAAF3E299A}" dt="2023-09-19T15:50:50.342" v="753" actId="20577"/>
          <ac:spMkLst>
            <pc:docMk/>
            <pc:sldMk cId="4212458835" sldId="273"/>
            <ac:spMk id="2" creationId="{1864604C-15AA-81DE-CCF7-18F7DBC474C9}"/>
          </ac:spMkLst>
        </pc:spChg>
        <pc:spChg chg="del">
          <ac:chgData name="Abels, Patrick" userId="ba666de4-0d21-43a6-8e66-51a18aae1b4a" providerId="ADAL" clId="{6DCA0BB0-E963-42F7-8C38-A5AAAF3E299A}" dt="2023-09-19T15:49:02.949" v="669" actId="478"/>
          <ac:spMkLst>
            <pc:docMk/>
            <pc:sldMk cId="4212458835" sldId="273"/>
            <ac:spMk id="4" creationId="{1A1A3CEA-0EBB-FAD6-D65C-D53910DFAA0C}"/>
          </ac:spMkLst>
        </pc:spChg>
        <pc:picChg chg="add mod modCrop">
          <ac:chgData name="Abels, Patrick" userId="ba666de4-0d21-43a6-8e66-51a18aae1b4a" providerId="ADAL" clId="{6DCA0BB0-E963-42F7-8C38-A5AAAF3E299A}" dt="2023-09-19T15:50:16.246" v="703" actId="1038"/>
          <ac:picMkLst>
            <pc:docMk/>
            <pc:sldMk cId="4212458835" sldId="273"/>
            <ac:picMk id="6" creationId="{69A28F9F-48DB-962F-A8AE-C30CCC9DBF40}"/>
          </ac:picMkLst>
        </pc:picChg>
      </pc:sldChg>
      <pc:sldChg chg="del">
        <pc:chgData name="Abels, Patrick" userId="ba666de4-0d21-43a6-8e66-51a18aae1b4a" providerId="ADAL" clId="{6DCA0BB0-E963-42F7-8C38-A5AAAF3E299A}" dt="2023-09-19T15:51:13.684" v="754" actId="47"/>
        <pc:sldMkLst>
          <pc:docMk/>
          <pc:sldMk cId="3549618079" sldId="293"/>
        </pc:sldMkLst>
      </pc:sldChg>
      <pc:sldChg chg="modSp mod">
        <pc:chgData name="Abels, Patrick" userId="ba666de4-0d21-43a6-8e66-51a18aae1b4a" providerId="ADAL" clId="{6DCA0BB0-E963-42F7-8C38-A5AAAF3E299A}" dt="2023-09-19T15:51:49.189" v="786" actId="14100"/>
        <pc:sldMkLst>
          <pc:docMk/>
          <pc:sldMk cId="1082503161" sldId="296"/>
        </pc:sldMkLst>
        <pc:spChg chg="mod">
          <ac:chgData name="Abels, Patrick" userId="ba666de4-0d21-43a6-8e66-51a18aae1b4a" providerId="ADAL" clId="{6DCA0BB0-E963-42F7-8C38-A5AAAF3E299A}" dt="2023-09-19T15:51:49.189" v="786" actId="14100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6DCA0BB0-E963-42F7-8C38-A5AAAF3E299A}" dt="2023-09-19T15:55:39.858" v="1045" actId="20577"/>
        <pc:sldMkLst>
          <pc:docMk/>
          <pc:sldMk cId="1084871162" sldId="297"/>
        </pc:sldMkLst>
        <pc:spChg chg="mod">
          <ac:chgData name="Abels, Patrick" userId="ba666de4-0d21-43a6-8e66-51a18aae1b4a" providerId="ADAL" clId="{6DCA0BB0-E963-42F7-8C38-A5AAAF3E299A}" dt="2023-09-19T15:55:39.858" v="1045" actId="20577"/>
          <ac:spMkLst>
            <pc:docMk/>
            <pc:sldMk cId="1084871162" sldId="297"/>
            <ac:spMk id="2" creationId="{3840AF0F-0764-865D-D981-8E2407209E06}"/>
          </ac:spMkLst>
        </pc:spChg>
      </pc:sldChg>
      <pc:sldChg chg="addSp delSp modSp add mod">
        <pc:chgData name="Abels, Patrick" userId="ba666de4-0d21-43a6-8e66-51a18aae1b4a" providerId="ADAL" clId="{6DCA0BB0-E963-42F7-8C38-A5AAAF3E299A}" dt="2023-09-19T15:38:29.440" v="238" actId="14100"/>
        <pc:sldMkLst>
          <pc:docMk/>
          <pc:sldMk cId="3084252416" sldId="298"/>
        </pc:sldMkLst>
        <pc:spChg chg="del mod">
          <ac:chgData name="Abels, Patrick" userId="ba666de4-0d21-43a6-8e66-51a18aae1b4a" providerId="ADAL" clId="{6DCA0BB0-E963-42F7-8C38-A5AAAF3E299A}" dt="2023-09-19T15:35:03.255" v="122" actId="478"/>
          <ac:spMkLst>
            <pc:docMk/>
            <pc:sldMk cId="3084252416" sldId="298"/>
            <ac:spMk id="2" creationId="{82CB6579-F968-0283-3E57-789138D65386}"/>
          </ac:spMkLst>
        </pc:spChg>
        <pc:spChg chg="add mod">
          <ac:chgData name="Abels, Patrick" userId="ba666de4-0d21-43a6-8e66-51a18aae1b4a" providerId="ADAL" clId="{6DCA0BB0-E963-42F7-8C38-A5AAAF3E299A}" dt="2023-09-19T15:38:29.440" v="238" actId="14100"/>
          <ac:spMkLst>
            <pc:docMk/>
            <pc:sldMk cId="3084252416" sldId="298"/>
            <ac:spMk id="4" creationId="{EF95332A-5FFE-5F06-6146-7009698A9FF4}"/>
          </ac:spMkLst>
        </pc:spChg>
        <pc:spChg chg="add mod">
          <ac:chgData name="Abels, Patrick" userId="ba666de4-0d21-43a6-8e66-51a18aae1b4a" providerId="ADAL" clId="{6DCA0BB0-E963-42F7-8C38-A5AAAF3E299A}" dt="2023-09-19T15:38:25.650" v="237" actId="1076"/>
          <ac:spMkLst>
            <pc:docMk/>
            <pc:sldMk cId="3084252416" sldId="298"/>
            <ac:spMk id="6" creationId="{6FB0E660-0B3F-46E5-20FD-E0FF2900B9DC}"/>
          </ac:spMkLst>
        </pc:spChg>
        <pc:graphicFrameChg chg="add del mod modGraphic">
          <ac:chgData name="Abels, Patrick" userId="ba666de4-0d21-43a6-8e66-51a18aae1b4a" providerId="ADAL" clId="{6DCA0BB0-E963-42F7-8C38-A5AAAF3E299A}" dt="2023-09-19T15:37:25.781" v="180" actId="478"/>
          <ac:graphicFrameMkLst>
            <pc:docMk/>
            <pc:sldMk cId="3084252416" sldId="298"/>
            <ac:graphicFrameMk id="5" creationId="{2BE32C7F-E727-9088-53D8-FF0C849723AF}"/>
          </ac:graphicFrameMkLst>
        </pc:graphicFrameChg>
      </pc:sldChg>
      <pc:sldChg chg="add del">
        <pc:chgData name="Abels, Patrick" userId="ba666de4-0d21-43a6-8e66-51a18aae1b4a" providerId="ADAL" clId="{6DCA0BB0-E963-42F7-8C38-A5AAAF3E299A}" dt="2023-09-19T15:33:49.048" v="89" actId="47"/>
        <pc:sldMkLst>
          <pc:docMk/>
          <pc:sldMk cId="3697020147" sldId="298"/>
        </pc:sldMkLst>
      </pc:sldChg>
      <pc:sldChg chg="addSp modSp add del mod">
        <pc:chgData name="Abels, Patrick" userId="ba666de4-0d21-43a6-8e66-51a18aae1b4a" providerId="ADAL" clId="{6DCA0BB0-E963-42F7-8C38-A5AAAF3E299A}" dt="2023-09-19T15:45:25.672" v="588" actId="47"/>
        <pc:sldMkLst>
          <pc:docMk/>
          <pc:sldMk cId="780835123" sldId="299"/>
        </pc:sldMkLst>
        <pc:spChg chg="add mod">
          <ac:chgData name="Abels, Patrick" userId="ba666de4-0d21-43a6-8e66-51a18aae1b4a" providerId="ADAL" clId="{6DCA0BB0-E963-42F7-8C38-A5AAAF3E299A}" dt="2023-09-19T15:43:11.951" v="501" actId="404"/>
          <ac:spMkLst>
            <pc:docMk/>
            <pc:sldMk cId="780835123" sldId="299"/>
            <ac:spMk id="2" creationId="{53F3E32E-3B3D-5445-D50D-158F2648849B}"/>
          </ac:spMkLst>
        </pc:spChg>
        <pc:spChg chg="add mod">
          <ac:chgData name="Abels, Patrick" userId="ba666de4-0d21-43a6-8e66-51a18aae1b4a" providerId="ADAL" clId="{6DCA0BB0-E963-42F7-8C38-A5AAAF3E299A}" dt="2023-09-19T15:43:11.951" v="501" actId="404"/>
          <ac:spMkLst>
            <pc:docMk/>
            <pc:sldMk cId="780835123" sldId="299"/>
            <ac:spMk id="3" creationId="{E0341D64-4649-23C4-E9DC-FE0B1BD4FB54}"/>
          </ac:spMkLst>
        </pc:spChg>
        <pc:spChg chg="mod">
          <ac:chgData name="Abels, Patrick" userId="ba666de4-0d21-43a6-8e66-51a18aae1b4a" providerId="ADAL" clId="{6DCA0BB0-E963-42F7-8C38-A5AAAF3E299A}" dt="2023-09-19T15:42:58.149" v="467" actId="14100"/>
          <ac:spMkLst>
            <pc:docMk/>
            <pc:sldMk cId="780835123" sldId="299"/>
            <ac:spMk id="4" creationId="{EF95332A-5FFE-5F06-6146-7009698A9FF4}"/>
          </ac:spMkLst>
        </pc:spChg>
        <pc:spChg chg="mod">
          <ac:chgData name="Abels, Patrick" userId="ba666de4-0d21-43a6-8e66-51a18aae1b4a" providerId="ADAL" clId="{6DCA0BB0-E963-42F7-8C38-A5AAAF3E299A}" dt="2023-09-19T15:43:02.236" v="481" actId="1035"/>
          <ac:spMkLst>
            <pc:docMk/>
            <pc:sldMk cId="780835123" sldId="299"/>
            <ac:spMk id="6" creationId="{6FB0E660-0B3F-46E5-20FD-E0FF2900B9DC}"/>
          </ac:spMkLst>
        </pc:spChg>
      </pc:sldChg>
      <pc:sldChg chg="addSp modSp add del mod">
        <pc:chgData name="Abels, Patrick" userId="ba666de4-0d21-43a6-8e66-51a18aae1b4a" providerId="ADAL" clId="{6DCA0BB0-E963-42F7-8C38-A5AAAF3E299A}" dt="2023-09-19T15:45:24.793" v="587" actId="47"/>
        <pc:sldMkLst>
          <pc:docMk/>
          <pc:sldMk cId="1463864797" sldId="300"/>
        </pc:sldMkLst>
        <pc:spChg chg="add mod">
          <ac:chgData name="Abels, Patrick" userId="ba666de4-0d21-43a6-8e66-51a18aae1b4a" providerId="ADAL" clId="{6DCA0BB0-E963-42F7-8C38-A5AAAF3E299A}" dt="2023-09-19T15:45:03.259" v="586" actId="313"/>
          <ac:spMkLst>
            <pc:docMk/>
            <pc:sldMk cId="1463864797" sldId="300"/>
            <ac:spMk id="5" creationId="{BC2027BE-DBA7-62D7-472D-410E394D112C}"/>
          </ac:spMkLst>
        </pc:spChg>
        <pc:spChg chg="mod">
          <ac:chgData name="Abels, Patrick" userId="ba666de4-0d21-43a6-8e66-51a18aae1b4a" providerId="ADAL" clId="{6DCA0BB0-E963-42F7-8C38-A5AAAF3E299A}" dt="2023-09-19T15:43:43.065" v="503" actId="207"/>
          <ac:spMkLst>
            <pc:docMk/>
            <pc:sldMk cId="1463864797" sldId="300"/>
            <ac:spMk id="6" creationId="{6FB0E660-0B3F-46E5-20FD-E0FF2900B9D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C4999-2040-2F82-30D1-FCB68DDD2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C066CF-F6B6-CB9B-55C3-C0F3CBFBB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4EFB9-05B6-0AE7-C39C-17CF12579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19/09/2023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5B39F-D057-0A76-F1B0-18088FED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9AA67-1F11-3543-7421-B494477FF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243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4493E-9361-F20D-C1B4-8BDCC8AD8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2B1C1-90A1-BB02-ACFD-AD1E40EFB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D27-5A4B-3899-6BCF-4B006C61B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19/09/2023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DD872-C691-B55B-4D60-04A813F86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17989-4888-23C5-DC1E-7905DCC80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7969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EA9951-5217-E68A-0698-F84F242F75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5F697D-0FEF-F716-CFBD-DD49BD6A0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C70E3-53C7-888E-F4F8-6CB72BA9C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19/09/2023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F20FE-DD75-57AE-DAC0-11D0FAA68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3BFE7-C935-7495-CDFE-0E8DDB8CE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50099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3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2DE3C19-DE23-B4D7-FC85-22B52003F087}"/>
              </a:ext>
            </a:extLst>
          </p:cNvPr>
          <p:cNvSpPr/>
          <p:nvPr userDrawn="1"/>
        </p:nvSpPr>
        <p:spPr>
          <a:xfrm>
            <a:off x="217976" y="317310"/>
            <a:ext cx="11697991" cy="1482461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E09D22-A486-CA56-5784-68F286D547AB}"/>
              </a:ext>
            </a:extLst>
          </p:cNvPr>
          <p:cNvSpPr/>
          <p:nvPr userDrawn="1"/>
        </p:nvSpPr>
        <p:spPr>
          <a:xfrm>
            <a:off x="218237" y="302723"/>
            <a:ext cx="11697991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D5450-128F-5328-7479-FC6483405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B636C-76EA-50F8-755C-8E918DD39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58C8B-899A-08FD-97F4-B7628C937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19/09/2023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18550-3A29-796C-2855-3383DC9BB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95C6C-1FD0-0FE7-D4CA-01D63264E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82000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60600218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err="1"/>
              <a:t>Mathematik</a:t>
            </a:r>
            <a:r>
              <a:rPr lang="en-US"/>
              <a:t> 9 Abels</a:t>
            </a:r>
            <a:endParaRPr lang="en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17628117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6729626"/>
      </p:ext>
    </p:extLst>
  </p:cSld>
  <p:clrMapOvr>
    <a:masterClrMapping/>
  </p:clrMapOvr>
  <p:transition spd="slow">
    <p:push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209572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0788736"/>
      </p:ext>
    </p:extLst>
  </p:cSld>
  <p:clrMapOvr>
    <a:masterClrMapping/>
  </p:clrMapOvr>
  <p:transition spd="slow">
    <p:push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182113"/>
      </p:ext>
    </p:extLst>
  </p:cSld>
  <p:clrMapOvr>
    <a:masterClrMapping/>
  </p:clrMapOvr>
  <p:transition spd="slow">
    <p:push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574428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079975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Überschrift</a:t>
            </a:r>
            <a:endParaRPr lang="en-D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337761"/>
      </p:ext>
    </p:extLst>
  </p:cSld>
  <p:clrMapOvr>
    <a:masterClrMapping/>
  </p:clrMapOvr>
  <p:transition spd="slow">
    <p:push dir="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Tagebucheintrag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err="1">
                <a:solidFill>
                  <a:schemeClr val="bg1"/>
                </a:solidFill>
              </a:rPr>
              <a:t>Schreibe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einen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Tagebucheintrag</a:t>
            </a:r>
            <a:r>
              <a:rPr lang="en-GB" sz="2400" b="0">
                <a:solidFill>
                  <a:schemeClr val="bg1"/>
                </a:solidFill>
              </a:rPr>
              <a:t>, in </a:t>
            </a:r>
            <a:r>
              <a:rPr lang="en-GB" sz="2400" b="0" err="1">
                <a:solidFill>
                  <a:schemeClr val="bg1"/>
                </a:solidFill>
              </a:rPr>
              <a:t>dem</a:t>
            </a:r>
            <a:r>
              <a:rPr lang="en-GB" sz="2400" b="0">
                <a:solidFill>
                  <a:schemeClr val="bg1"/>
                </a:solidFill>
              </a:rPr>
              <a:t> du </a:t>
            </a:r>
            <a:r>
              <a:rPr lang="en-GB" sz="2400" b="0" err="1">
                <a:solidFill>
                  <a:schemeClr val="bg1"/>
                </a:solidFill>
              </a:rPr>
              <a:t>folgende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Fragen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beantwortest</a:t>
            </a:r>
            <a:r>
              <a:rPr lang="en-GB" sz="2400" b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145472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FB8B9-8C2B-513B-5FB1-C45ADDFF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20192-1928-2F8F-7D9D-E1ACC44F4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05317-3DFB-B3E8-5294-4CD4D4A38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19/09/2023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B62D3-4FAA-480D-5078-1EBEC3606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A8E4-F498-0435-6991-597F8C0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817164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Wochenübung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790803"/>
      </p:ext>
    </p:extLst>
  </p:cSld>
  <p:clrMapOvr>
    <a:masterClrMapping/>
  </p:clrMapOvr>
  <p:transition spd="slow">
    <p:push dir="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Hausaufgabe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978658"/>
      </p:ext>
    </p:extLst>
  </p:cSld>
  <p:clrMapOvr>
    <a:masterClrMapping/>
  </p:clrMapOvr>
  <p:transition spd="slow">
    <p:push dir="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Kopfübung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056888"/>
      </p:ext>
    </p:extLst>
  </p:cSld>
  <p:clrMapOvr>
    <a:masterClrMapping/>
  </p:clrMapOvr>
  <p:transition spd="slow">
    <p:push dir="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74119709"/>
      </p:ext>
    </p:extLst>
  </p:cSld>
  <p:clrMapOvr>
    <a:masterClrMapping/>
  </p:clrMapOvr>
  <p:transition spd="slow">
    <p:push dir="u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err="1"/>
              <a:t>Mathematik</a:t>
            </a:r>
            <a:r>
              <a:rPr lang="en-US"/>
              <a:t> 9 Abels</a:t>
            </a:r>
            <a:endParaRPr lang="en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35660168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42137077"/>
      </p:ext>
    </p:extLst>
  </p:cSld>
  <p:clrMapOvr>
    <a:masterClrMapping/>
  </p:clrMapOvr>
  <p:transition spd="slow">
    <p:push dir="u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974078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72387729"/>
      </p:ext>
    </p:extLst>
  </p:cSld>
  <p:clrMapOvr>
    <a:masterClrMapping/>
  </p:clrMapOvr>
  <p:transition spd="slow">
    <p:push dir="u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60845"/>
      </p:ext>
    </p:extLst>
  </p:cSld>
  <p:clrMapOvr>
    <a:masterClrMapping/>
  </p:clrMapOvr>
  <p:transition spd="slow">
    <p:push dir="u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652415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3BC12-67A4-1B44-562E-C45775E79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9BDFD-58EE-DAD3-9CB1-A6FCDD8EFA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A3A4C2-A0B2-0A7D-7E30-FE3C46E14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0A9EF-07F3-6DA3-54D8-98F123CAC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19/09/2023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A4DDC-0E8E-AF14-E931-EAD2189A5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3D2D75-658E-57AE-6B42-112B6B80E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18249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569083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Überschrift</a:t>
            </a:r>
            <a:endParaRPr lang="en-D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909232"/>
      </p:ext>
    </p:extLst>
  </p:cSld>
  <p:clrMapOvr>
    <a:masterClrMapping/>
  </p:clrMapOvr>
  <p:transition spd="slow">
    <p:push dir="u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Tagebucheintrag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AF05F1F-C9F8-F93B-0DF8-CA64A9EADC24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A0CCB39-E3AF-4A1B-E652-15E9838E2144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AC1F9C4-4A91-E249-940A-B11807D25536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07779F8-C635-C786-E5B5-B5470722EECE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44C3B6B-C320-CAE2-A187-077D3F6CDEB3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105FFC7-FEAA-9591-7645-2780BC253895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Block Arc 12">
              <a:extLst>
                <a:ext uri="{FF2B5EF4-FFF2-40B4-BE49-F238E27FC236}">
                  <a16:creationId xmlns:a16="http://schemas.microsoft.com/office/drawing/2014/main" id="{032E1BA7-A778-352B-62E0-51285853435E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4" name="Block Arc 13">
              <a:extLst>
                <a:ext uri="{FF2B5EF4-FFF2-40B4-BE49-F238E27FC236}">
                  <a16:creationId xmlns:a16="http://schemas.microsoft.com/office/drawing/2014/main" id="{CC12A11B-484B-E057-9DB2-51888C277CF2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5" name="Block Arc 14">
              <a:extLst>
                <a:ext uri="{FF2B5EF4-FFF2-40B4-BE49-F238E27FC236}">
                  <a16:creationId xmlns:a16="http://schemas.microsoft.com/office/drawing/2014/main" id="{95735573-6690-11A1-D9F6-A16F95156B79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C973FE15-EBA5-C82A-1DD8-A995511B5FF3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7" name="Table 21">
            <a:extLst>
              <a:ext uri="{FF2B5EF4-FFF2-40B4-BE49-F238E27FC236}">
                <a16:creationId xmlns:a16="http://schemas.microsoft.com/office/drawing/2014/main" id="{6A9D6A63-C5ED-1549-157D-C566117511E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220615626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18" name="Text Placeholder 23">
            <a:extLst>
              <a:ext uri="{FF2B5EF4-FFF2-40B4-BE49-F238E27FC236}">
                <a16:creationId xmlns:a16="http://schemas.microsoft.com/office/drawing/2014/main" id="{F48369F3-DA02-9830-8106-8BDCF6F46F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251710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/>
            </a:lvl1pPr>
          </a:lstStyle>
          <a:p>
            <a:pPr lvl="0"/>
            <a:r>
              <a:rPr lang="en-GB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937750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Wochenübung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745524"/>
      </p:ext>
    </p:extLst>
  </p:cSld>
  <p:clrMapOvr>
    <a:masterClrMapping/>
  </p:clrMapOvr>
  <p:transition spd="slow">
    <p:push dir="u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Hausaufgabe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261067"/>
      </p:ext>
    </p:extLst>
  </p:cSld>
  <p:clrMapOvr>
    <a:masterClrMapping/>
  </p:clrMapOvr>
  <p:transition spd="slow">
    <p:push dir="u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Kopfübung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308410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C0D05-9EB5-3981-2CAE-51DCC10B4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97320-4104-46E7-F3C7-212818401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444C3E-8429-4922-28E6-174680217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71310E-1612-920A-81FF-DB100A4B2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113E5E-851D-E06A-9B47-AE5B616081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DF5737-3C6D-FF60-F713-338BCBB06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19/09/2023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40D726-71D8-B2F6-572D-94FBB904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CC4C0-F2E3-BC82-5B43-E3941C42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7217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32A88-DAC5-F94C-6A18-120BB7A8C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409EE8-EDDA-2066-4AAC-21C0149BA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19/09/2023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570917-5F60-8B55-623D-A39A465E4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96EA24-BC70-3CE9-6924-4AEB99EBC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812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76B71D-6400-13CA-2D07-0A312616E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19/09/2023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062FFB-20CE-66DC-43D5-929B4001E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6A8C8D-F3C5-F3A9-08CB-4EC55CB18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62336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BF68A-B54C-7E2D-A707-CAE099E72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01252-7968-A790-5A6D-921E75543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09657-1F17-57CE-CB0D-058CAD26B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FDB6A-9208-1048-CD8A-7EAC232B2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19/09/2023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51A42-0738-9D43-DDF1-85AC06220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0F4D5-3C03-BBD1-11C6-F734C2791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979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1BC9D-CC57-4B03-9B70-4DFF497D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84DB49-250A-C556-75D2-7777EC1F54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949F21-4384-B162-2CDF-DE287D993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67E851-3902-A546-7C67-37848718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19/09/2023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D3A90-6BBA-84B6-D890-55037D0C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28F46-823A-32C6-ECA5-887454144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1373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996F04-A9DA-074D-571D-E85E98608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94F4C-AACF-7DE4-7F48-FC307640C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F5961-37AD-59EA-9DF7-47311A7AEB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EA553-CD51-44E2-A8D5-993B0F1BDBE0}" type="datetimeFigureOut">
              <a:rPr lang="en-DE" smtClean="0"/>
              <a:t>19/09/2023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EA217-9397-C05A-8130-6DD5B2D60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6281F-F17F-4898-0EF1-ABB0436EE6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943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3" r:id="rId3"/>
    <p:sldLayoutId id="2147483671" r:id="rId4"/>
    <p:sldLayoutId id="2147483664" r:id="rId5"/>
    <p:sldLayoutId id="2147483665" r:id="rId6"/>
    <p:sldLayoutId id="2147483668" r:id="rId7"/>
    <p:sldLayoutId id="214748366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9248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002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err="1"/>
              <a:t>Informatik</a:t>
            </a:r>
            <a:r>
              <a:rPr lang="en-GB"/>
              <a:t> E1 Abels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DEA465E-3F59-F973-969D-895BEEF23C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</a:t>
            </a:r>
            <a:r>
              <a:rPr lang="en-GB" dirty="0" err="1"/>
              <a:t>binde</a:t>
            </a:r>
            <a:r>
              <a:rPr lang="en-GB" dirty="0"/>
              <a:t> ich </a:t>
            </a:r>
            <a:r>
              <a:rPr lang="en-GB" dirty="0">
                <a:solidFill>
                  <a:srgbClr val="FFC000"/>
                </a:solidFill>
              </a:rPr>
              <a:t>Listen </a:t>
            </a:r>
            <a:r>
              <a:rPr lang="en-GB" dirty="0"/>
              <a:t>in </a:t>
            </a:r>
            <a:r>
              <a:rPr lang="en-GB" dirty="0" err="1"/>
              <a:t>meine</a:t>
            </a:r>
            <a:r>
              <a:rPr lang="en-GB" dirty="0"/>
              <a:t> Website </a:t>
            </a:r>
            <a:r>
              <a:rPr lang="en-GB" dirty="0" err="1"/>
              <a:t>ein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782836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2CB6579-F968-0283-3E57-789138D653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Liste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545943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95332A-5FFE-5F06-6146-7009698A9F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023937"/>
            <a:ext cx="11915775" cy="2816543"/>
          </a:xfrm>
        </p:spPr>
        <p:txBody>
          <a:bodyPr/>
          <a:lstStyle/>
          <a:p>
            <a:r>
              <a:rPr lang="en-GB" dirty="0" err="1"/>
              <a:t>Liste</a:t>
            </a:r>
            <a:endParaRPr lang="en-DE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B0E660-0B3F-46E5-20FD-E0FF2900B9DC}"/>
              </a:ext>
            </a:extLst>
          </p:cNvPr>
          <p:cNvSpPr txBox="1"/>
          <p:nvPr/>
        </p:nvSpPr>
        <p:spPr>
          <a:xfrm>
            <a:off x="741044" y="3429000"/>
            <a:ext cx="107099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solidFill>
                  <a:srgbClr val="FFC000"/>
                </a:solidFill>
              </a:rPr>
              <a:t>unordered				ordered</a:t>
            </a:r>
            <a:endParaRPr lang="en-DE" sz="6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2524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864604C-15AA-81DE-CCF7-18F7DBC474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Entwickle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Website </a:t>
            </a:r>
            <a:r>
              <a:rPr lang="en-GB" dirty="0" err="1"/>
              <a:t>namens</a:t>
            </a:r>
            <a:r>
              <a:rPr lang="en-GB" dirty="0"/>
              <a:t>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Liste.html</a:t>
            </a:r>
            <a:r>
              <a:rPr lang="en-GB" dirty="0"/>
              <a:t> </a:t>
            </a:r>
            <a:r>
              <a:rPr lang="en-GB" dirty="0" err="1"/>
              <a:t>über</a:t>
            </a:r>
            <a:r>
              <a:rPr lang="en-GB" dirty="0"/>
              <a:t> den Stammbaum der </a:t>
            </a:r>
            <a:r>
              <a:rPr lang="en-GB" dirty="0" err="1"/>
              <a:t>indogermanischen</a:t>
            </a:r>
            <a:r>
              <a:rPr lang="en-GB" dirty="0"/>
              <a:t> </a:t>
            </a:r>
            <a:r>
              <a:rPr lang="en-GB" dirty="0" err="1"/>
              <a:t>Sprachen</a:t>
            </a:r>
            <a:r>
              <a:rPr lang="en-GB" dirty="0"/>
              <a:t>.</a:t>
            </a:r>
          </a:p>
          <a:p>
            <a:r>
              <a:rPr lang="en-GB" dirty="0" err="1"/>
              <a:t>Benutze</a:t>
            </a:r>
            <a:r>
              <a:rPr lang="en-GB" dirty="0"/>
              <a:t> </a:t>
            </a:r>
            <a:r>
              <a:rPr lang="en-GB" dirty="0" err="1"/>
              <a:t>dabei</a:t>
            </a:r>
            <a:r>
              <a:rPr lang="en-GB" dirty="0"/>
              <a:t> </a:t>
            </a:r>
            <a:r>
              <a:rPr lang="en-GB" dirty="0" err="1"/>
              <a:t>folgende</a:t>
            </a:r>
            <a:r>
              <a:rPr lang="en-GB" dirty="0"/>
              <a:t> </a:t>
            </a:r>
            <a:r>
              <a:rPr lang="en-GB" dirty="0" err="1"/>
              <a:t>Elemente</a:t>
            </a:r>
            <a:r>
              <a:rPr lang="en-GB" dirty="0"/>
              <a:t> </a:t>
            </a:r>
            <a:r>
              <a:rPr lang="en-GB" u="sng" dirty="0" err="1"/>
              <a:t>sinnvoll</a:t>
            </a:r>
            <a:r>
              <a:rPr lang="en-GB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onsolas" panose="020B0609020204030204" pitchFamily="49" charset="0"/>
              </a:rPr>
              <a:t>&lt;</a:t>
            </a:r>
            <a:r>
              <a:rPr lang="en-GB" dirty="0" err="1">
                <a:latin typeface="Consolas" panose="020B0609020204030204" pitchFamily="49" charset="0"/>
              </a:rPr>
              <a:t>ul</a:t>
            </a:r>
            <a:r>
              <a:rPr lang="en-GB" dirty="0">
                <a:latin typeface="Consolas" panose="020B0609020204030204" pitchFamily="49" charset="0"/>
              </a:rPr>
              <a:t>&gt; … &lt;/</a:t>
            </a:r>
            <a:r>
              <a:rPr lang="en-GB" dirty="0" err="1">
                <a:latin typeface="Consolas" panose="020B0609020204030204" pitchFamily="49" charset="0"/>
              </a:rPr>
              <a:t>ul</a:t>
            </a:r>
            <a:r>
              <a:rPr lang="en-GB" dirty="0">
                <a:latin typeface="Consolas" panose="020B0609020204030204" pitchFamily="49" charset="0"/>
              </a:rPr>
              <a:t>&gt;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onsolas" panose="020B0609020204030204" pitchFamily="49" charset="0"/>
              </a:rPr>
              <a:t>&lt;</a:t>
            </a:r>
            <a:r>
              <a:rPr lang="en-GB" dirty="0" err="1">
                <a:latin typeface="Consolas" panose="020B0609020204030204" pitchFamily="49" charset="0"/>
              </a:rPr>
              <a:t>ol</a:t>
            </a:r>
            <a:r>
              <a:rPr lang="en-GB" dirty="0">
                <a:latin typeface="Consolas" panose="020B0609020204030204" pitchFamily="49" charset="0"/>
              </a:rPr>
              <a:t>&gt; … &lt;/</a:t>
            </a:r>
            <a:r>
              <a:rPr lang="en-GB" dirty="0" err="1">
                <a:latin typeface="Consolas" panose="020B0609020204030204" pitchFamily="49" charset="0"/>
              </a:rPr>
              <a:t>ol</a:t>
            </a:r>
            <a:r>
              <a:rPr lang="en-GB" dirty="0">
                <a:latin typeface="Consolas" panose="020B0609020204030204" pitchFamily="49" charset="0"/>
              </a:rPr>
              <a:t>&gt;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onsolas" panose="020B0609020204030204" pitchFamily="49" charset="0"/>
              </a:rPr>
              <a:t>&lt;li&gt; … &lt;/li&gt;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AD3F8-C94A-1AEA-AA15-B530C499A8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err="1"/>
              <a:t>Übung</a:t>
            </a:r>
            <a:r>
              <a:rPr lang="en-GB"/>
              <a:t> 1</a:t>
            </a:r>
            <a:endParaRPr lang="en-DE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9A28F9F-48DB-962F-A8AE-C30CCC9DBF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8" t="9524"/>
          <a:stretch/>
        </p:blipFill>
        <p:spPr>
          <a:xfrm>
            <a:off x="6054547" y="2674620"/>
            <a:ext cx="5649640" cy="363474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21245883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9581EDF-BC24-2853-902C-BEF01710D0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2388" y="1803747"/>
            <a:ext cx="7427912" cy="27911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DE" sz="5400" dirty="0"/>
              <a:t>List</a:t>
            </a:r>
            <a:endParaRPr lang="en-DE" sz="5400" dirty="0"/>
          </a:p>
        </p:txBody>
      </p:sp>
    </p:spTree>
    <p:extLst>
      <p:ext uri="{BB962C8B-B14F-4D97-AF65-F5344CB8AC3E}">
        <p14:creationId xmlns:p14="http://schemas.microsoft.com/office/powerpoint/2010/main" val="1082503161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840AF0F-0764-865D-D981-8E2407209E0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Entwickelt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Website </a:t>
            </a:r>
            <a:r>
              <a:rPr lang="en-GB" dirty="0" err="1"/>
              <a:t>namens</a:t>
            </a:r>
            <a:r>
              <a:rPr lang="en-GB"/>
              <a:t> </a:t>
            </a:r>
            <a:r>
              <a:rPr lang="en-GB" b="1">
                <a:solidFill>
                  <a:srgbClr val="00B0F0"/>
                </a:solidFill>
                <a:latin typeface="Consolas" panose="020B0609020204030204" pitchFamily="49" charset="0"/>
              </a:rPr>
              <a:t>ZeitungsStartseite.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html</a:t>
            </a:r>
            <a:r>
              <a:rPr lang="en-GB" b="1" dirty="0">
                <a:latin typeface="+mj-lt"/>
              </a:rPr>
              <a:t>, in der ihr </a:t>
            </a:r>
            <a:r>
              <a:rPr lang="en-GB" b="1" dirty="0" err="1">
                <a:solidFill>
                  <a:srgbClr val="FFC000"/>
                </a:solidFill>
                <a:latin typeface="+mj-lt"/>
              </a:rPr>
              <a:t>sortierte</a:t>
            </a:r>
            <a:r>
              <a:rPr lang="en-GB" b="1" dirty="0">
                <a:solidFill>
                  <a:srgbClr val="FFC000"/>
                </a:solidFill>
                <a:latin typeface="+mj-lt"/>
              </a:rPr>
              <a:t> und </a:t>
            </a:r>
            <a:r>
              <a:rPr lang="en-GB" b="1" dirty="0" err="1">
                <a:solidFill>
                  <a:srgbClr val="FFC000"/>
                </a:solidFill>
                <a:latin typeface="+mj-lt"/>
              </a:rPr>
              <a:t>unsortierte</a:t>
            </a:r>
            <a:r>
              <a:rPr lang="en-GB" b="1" dirty="0">
                <a:solidFill>
                  <a:srgbClr val="FFC000"/>
                </a:solidFill>
                <a:latin typeface="+mj-lt"/>
              </a:rPr>
              <a:t> Listen sowie </a:t>
            </a:r>
            <a:r>
              <a:rPr lang="en-GB" b="1" dirty="0" err="1">
                <a:solidFill>
                  <a:srgbClr val="FFC000"/>
                </a:solidFill>
                <a:latin typeface="+mj-lt"/>
              </a:rPr>
              <a:t>Unterlisten</a:t>
            </a:r>
            <a:r>
              <a:rPr lang="en-GB" b="1" dirty="0">
                <a:solidFill>
                  <a:srgbClr val="FFC000"/>
                </a:solidFill>
                <a:latin typeface="+mj-lt"/>
              </a:rPr>
              <a:t> </a:t>
            </a:r>
            <a:r>
              <a:rPr lang="en-GB" dirty="0" err="1"/>
              <a:t>sinnvoll</a:t>
            </a:r>
            <a:r>
              <a:rPr lang="en-GB" dirty="0"/>
              <a:t> </a:t>
            </a:r>
            <a:r>
              <a:rPr lang="en-GB" dirty="0" err="1"/>
              <a:t>einbaut</a:t>
            </a:r>
            <a:r>
              <a:rPr lang="en-GB" dirty="0"/>
              <a:t>.</a:t>
            </a:r>
            <a:endParaRPr lang="en-DE" dirty="0"/>
          </a:p>
          <a:p>
            <a:endParaRPr lang="en-GB" dirty="0"/>
          </a:p>
          <a:p>
            <a:r>
              <a:rPr lang="en-GB" dirty="0" err="1"/>
              <a:t>Mögliche</a:t>
            </a:r>
            <a:r>
              <a:rPr lang="en-GB" dirty="0"/>
              <a:t> </a:t>
            </a:r>
            <a:r>
              <a:rPr lang="en-GB" dirty="0" err="1"/>
              <a:t>Verwendungen</a:t>
            </a:r>
            <a:r>
              <a:rPr lang="en-GB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Kategorien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Ereignisse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Termine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Polizeimeldungen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Stadtteile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08487116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Youtube Design NE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Consolas</vt:lpstr>
      <vt:lpstr>Office Theme</vt:lpstr>
      <vt:lpstr>Youtube Design</vt:lpstr>
      <vt:lpstr>1_Youtube Design</vt:lpstr>
      <vt:lpstr>Youtube Design NEW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74</cp:revision>
  <dcterms:created xsi:type="dcterms:W3CDTF">2022-12-22T20:26:39Z</dcterms:created>
  <dcterms:modified xsi:type="dcterms:W3CDTF">2023-09-19T15:55:40Z</dcterms:modified>
</cp:coreProperties>
</file>