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sldIdLst>
    <p:sldId id="266" r:id="rId5"/>
    <p:sldId id="256" r:id="rId6"/>
    <p:sldId id="257" r:id="rId7"/>
    <p:sldId id="258" r:id="rId8"/>
    <p:sldId id="259" r:id="rId9"/>
    <p:sldId id="260" r:id="rId10"/>
    <p:sldId id="273" r:id="rId11"/>
    <p:sldId id="293" r:id="rId12"/>
    <p:sldId id="296" r:id="rId13"/>
    <p:sldId id="297" r:id="rId1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92AC11-0BF0-4D85-85BB-A2068A607154}" v="12" dt="2023-09-10T16:09:10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10/09/2023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0AF0F-0764-865D-D981-8E2407209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Benutzt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eurer</a:t>
            </a:r>
            <a:r>
              <a:rPr lang="en-GB" dirty="0"/>
              <a:t>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Zeitung.html 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Paragraphs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GB" dirty="0"/>
              <a:t>sowie </a:t>
            </a:r>
            <a:r>
              <a:rPr lang="en-GB" dirty="0" err="1">
                <a:solidFill>
                  <a:srgbClr val="FFC000"/>
                </a:solidFill>
              </a:rPr>
              <a:t>verschiedene</a:t>
            </a:r>
            <a:r>
              <a:rPr lang="en-GB" dirty="0">
                <a:solidFill>
                  <a:srgbClr val="FFC000"/>
                </a:solidFill>
              </a:rPr>
              <a:t> Headings </a:t>
            </a:r>
            <a:r>
              <a:rPr lang="en-GB" dirty="0" err="1"/>
              <a:t>sinnvoll</a:t>
            </a:r>
            <a:r>
              <a:rPr lang="en-GB" dirty="0"/>
              <a:t> und </a:t>
            </a:r>
            <a:r>
              <a:rPr lang="en-GB" dirty="0" err="1"/>
              <a:t>baut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fetten</a:t>
            </a:r>
            <a:r>
              <a:rPr lang="en-GB" dirty="0"/>
              <a:t>, </a:t>
            </a:r>
            <a:r>
              <a:rPr lang="en-GB" dirty="0" err="1">
                <a:solidFill>
                  <a:srgbClr val="FFC000"/>
                </a:solidFill>
              </a:rPr>
              <a:t>kursiven</a:t>
            </a:r>
            <a:r>
              <a:rPr lang="en-GB" dirty="0"/>
              <a:t> und </a:t>
            </a:r>
            <a:r>
              <a:rPr lang="en-GB" dirty="0" err="1">
                <a:solidFill>
                  <a:srgbClr val="FFC000"/>
                </a:solidFill>
              </a:rPr>
              <a:t>unterstrichenen</a:t>
            </a:r>
            <a:r>
              <a:rPr lang="en-GB" dirty="0"/>
              <a:t> Text </a:t>
            </a:r>
            <a:r>
              <a:rPr lang="en-GB" dirty="0" err="1"/>
              <a:t>sinnvoll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.</a:t>
            </a:r>
            <a:endParaRPr lang="en-DE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8487116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</a:t>
            </a:r>
            <a:r>
              <a:rPr lang="en-GB" dirty="0">
                <a:solidFill>
                  <a:srgbClr val="FFC000"/>
                </a:solidFill>
              </a:rPr>
              <a:t>Text</a:t>
            </a:r>
            <a:r>
              <a:rPr lang="en-GB" dirty="0"/>
              <a:t> und </a:t>
            </a:r>
            <a:r>
              <a:rPr lang="en-GB" dirty="0" err="1">
                <a:solidFill>
                  <a:srgbClr val="FFC000"/>
                </a:solidFill>
              </a:rPr>
              <a:t>Überschriften</a:t>
            </a:r>
            <a:r>
              <a:rPr lang="en-GB" dirty="0"/>
              <a:t> 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782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CB6579-F968-0283-3E57-789138D653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54594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Text und </a:t>
            </a:r>
            <a:r>
              <a:rPr lang="en-GB" dirty="0" err="1"/>
              <a:t>Überschriften</a:t>
            </a:r>
            <a:r>
              <a:rPr lang="en-GB" dirty="0"/>
              <a:t> 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8F363B-39EF-7E26-9463-09D1DAF8875C}"/>
              </a:ext>
            </a:extLst>
          </p:cNvPr>
          <p:cNvSpPr txBox="1"/>
          <p:nvPr/>
        </p:nvSpPr>
        <p:spPr>
          <a:xfrm>
            <a:off x="3922776" y="1673352"/>
            <a:ext cx="2926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</a:rPr>
              <a:t>Paragraphs</a:t>
            </a:r>
            <a:endParaRPr lang="en-DE" sz="4400" dirty="0">
              <a:solidFill>
                <a:srgbClr val="FFC000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12D2CAD-56EA-3264-E133-0D21A5A22833}"/>
              </a:ext>
            </a:extLst>
          </p:cNvPr>
          <p:cNvCxnSpPr>
            <a:cxnSpLocks/>
          </p:cNvCxnSpPr>
          <p:nvPr/>
        </p:nvCxnSpPr>
        <p:spPr>
          <a:xfrm flipV="1">
            <a:off x="4818888" y="2798064"/>
            <a:ext cx="1277111" cy="42062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9939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36AA9A-C3B7-6259-F15C-F24AA4BD63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Überschriften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50414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Text und </a:t>
            </a:r>
            <a:r>
              <a:rPr lang="en-GB" dirty="0" err="1"/>
              <a:t>Überschriften</a:t>
            </a:r>
            <a:r>
              <a:rPr lang="en-GB" dirty="0"/>
              <a:t> 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8F363B-39EF-7E26-9463-09D1DAF8875C}"/>
              </a:ext>
            </a:extLst>
          </p:cNvPr>
          <p:cNvSpPr txBox="1"/>
          <p:nvPr/>
        </p:nvSpPr>
        <p:spPr>
          <a:xfrm>
            <a:off x="3922776" y="1673352"/>
            <a:ext cx="2926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</a:rPr>
              <a:t>Paragraphs</a:t>
            </a:r>
            <a:endParaRPr lang="en-DE" sz="4400" dirty="0">
              <a:solidFill>
                <a:srgbClr val="FFC000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12D2CAD-56EA-3264-E133-0D21A5A22833}"/>
              </a:ext>
            </a:extLst>
          </p:cNvPr>
          <p:cNvCxnSpPr>
            <a:cxnSpLocks/>
          </p:cNvCxnSpPr>
          <p:nvPr/>
        </p:nvCxnSpPr>
        <p:spPr>
          <a:xfrm flipV="1">
            <a:off x="4818888" y="2798064"/>
            <a:ext cx="1277111" cy="42062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F4D0BF-D21B-9A32-04D1-353281A1DA91}"/>
              </a:ext>
            </a:extLst>
          </p:cNvPr>
          <p:cNvCxnSpPr>
            <a:cxnSpLocks/>
          </p:cNvCxnSpPr>
          <p:nvPr/>
        </p:nvCxnSpPr>
        <p:spPr>
          <a:xfrm flipV="1">
            <a:off x="7586472" y="2898648"/>
            <a:ext cx="4200144" cy="39014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65949E7-10A1-8ACA-2D0C-E4ED4ABEE3DF}"/>
              </a:ext>
            </a:extLst>
          </p:cNvPr>
          <p:cNvSpPr txBox="1"/>
          <p:nvPr/>
        </p:nvSpPr>
        <p:spPr>
          <a:xfrm>
            <a:off x="8345424" y="1673352"/>
            <a:ext cx="2926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</a:rPr>
              <a:t>Headings</a:t>
            </a:r>
            <a:endParaRPr lang="en-DE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272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Text.html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das </a:t>
            </a:r>
            <a:r>
              <a:rPr lang="en-GB" dirty="0" err="1"/>
              <a:t>Gedicht</a:t>
            </a:r>
            <a:r>
              <a:rPr lang="en-GB" dirty="0"/>
              <a:t> “Die </a:t>
            </a:r>
            <a:r>
              <a:rPr lang="en-GB" dirty="0" err="1"/>
              <a:t>drei</a:t>
            </a:r>
            <a:r>
              <a:rPr lang="en-GB" dirty="0"/>
              <a:t> </a:t>
            </a:r>
            <a:r>
              <a:rPr lang="en-GB" dirty="0" err="1"/>
              <a:t>Spatzen</a:t>
            </a:r>
            <a:r>
              <a:rPr lang="en-GB" dirty="0"/>
              <a:t>” von Christian Morgenstern.</a:t>
            </a:r>
          </a:p>
          <a:p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&lt;p&gt; … &lt;/p&gt;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&lt;b&gt; … &lt;/b&gt;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&gt; … &lt;/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&lt;u&gt; … &lt;/u&gt;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&lt;h1&gt; … &lt;/h1&gt;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&lt;h3&gt; … &lt;/h3&gt;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</a:t>
            </a:r>
            <a:r>
              <a:rPr lang="en-GB" dirty="0" err="1">
                <a:latin typeface="Consolas" panose="020B0609020204030204" pitchFamily="49" charset="0"/>
              </a:rPr>
              <a:t>br</a:t>
            </a:r>
            <a:r>
              <a:rPr lang="en-GB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1A3CEA-0EBB-FAD6-D65C-D53910DFAA0C}"/>
              </a:ext>
            </a:extLst>
          </p:cNvPr>
          <p:cNvSpPr txBox="1"/>
          <p:nvPr/>
        </p:nvSpPr>
        <p:spPr>
          <a:xfrm>
            <a:off x="7356041" y="2690717"/>
            <a:ext cx="4251960" cy="3631763"/>
          </a:xfrm>
          <a:prstGeom prst="rect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</a:rPr>
              <a:t>In einem leeren Haselstrauch,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da sitzen drei Spatzen, Bauch an Bauch.</a:t>
            </a:r>
          </a:p>
          <a:p>
            <a:endParaRPr lang="de-DE" sz="16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Der Erich rechts und links der Franz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und mittendrin der freche Hans.</a:t>
            </a:r>
          </a:p>
          <a:p>
            <a:endParaRPr lang="de-DE" sz="16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Sie haben die Augen zu, ganz zu,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und obendrüber, da schneit es, hu!</a:t>
            </a:r>
          </a:p>
          <a:p>
            <a:endParaRPr lang="de-DE" sz="16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Sie rücken zusammen dicht an dicht,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so warm wie Hans hat’s niemand nicht.</a:t>
            </a:r>
          </a:p>
          <a:p>
            <a:endParaRPr lang="de-DE" sz="16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Sie hör’n alle drei ihrer Herzlein Gepoch.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Und wenn sie nicht weg sind, so sitzen sie noch.</a:t>
            </a:r>
          </a:p>
        </p:txBody>
      </p:sp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über</a:t>
            </a:r>
            <a:r>
              <a:rPr lang="en-GB" dirty="0"/>
              <a:t> das </a:t>
            </a:r>
            <a:r>
              <a:rPr lang="en-GB" dirty="0" err="1"/>
              <a:t>Gedicht</a:t>
            </a:r>
            <a:r>
              <a:rPr lang="en-GB" dirty="0"/>
              <a:t> “Die </a:t>
            </a:r>
            <a:r>
              <a:rPr lang="en-GB" dirty="0" err="1"/>
              <a:t>drei</a:t>
            </a:r>
            <a:r>
              <a:rPr lang="en-GB" dirty="0"/>
              <a:t> </a:t>
            </a:r>
            <a:r>
              <a:rPr lang="en-GB" dirty="0" err="1"/>
              <a:t>Spatzen</a:t>
            </a:r>
            <a:r>
              <a:rPr lang="en-GB" dirty="0"/>
              <a:t>” von Christian Morgenstern.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A4C26D4-FDD1-370B-18F4-65BC34D13387}"/>
              </a:ext>
            </a:extLst>
          </p:cNvPr>
          <p:cNvGrpSpPr/>
          <p:nvPr/>
        </p:nvGrpSpPr>
        <p:grpSpPr>
          <a:xfrm>
            <a:off x="9583193" y="302723"/>
            <a:ext cx="2390569" cy="1493748"/>
            <a:chOff x="9583193" y="302723"/>
            <a:chExt cx="2390569" cy="1493748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D6C21403-9D05-600E-174B-F8F291EF4779}"/>
                </a:ext>
              </a:extLst>
            </p:cNvPr>
            <p:cNvSpPr/>
            <p:nvPr/>
          </p:nvSpPr>
          <p:spPr>
            <a:xfrm>
              <a:off x="9583193" y="302723"/>
              <a:ext cx="2390569" cy="1493748"/>
            </a:xfrm>
            <a:prstGeom prst="roundRect">
              <a:avLst>
                <a:gd name="adj" fmla="val 2989"/>
              </a:avLst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0" name="Graphic 59" descr="Checkmark with solid fill">
              <a:extLst>
                <a:ext uri="{FF2B5EF4-FFF2-40B4-BE49-F238E27FC236}">
                  <a16:creationId xmlns:a16="http://schemas.microsoft.com/office/drawing/2014/main" id="{7B90C47A-8346-822F-08BF-8F2CE792E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321277" y="602337"/>
              <a:ext cx="914400" cy="914400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593D4768-183D-13A9-FED9-FFAAFA7E7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2012" y="2635853"/>
            <a:ext cx="2825895" cy="3695890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7EE663AE-BF20-8016-B13E-4FCE0284A032}"/>
              </a:ext>
            </a:extLst>
          </p:cNvPr>
          <p:cNvSpPr txBox="1"/>
          <p:nvPr/>
        </p:nvSpPr>
        <p:spPr>
          <a:xfrm>
            <a:off x="801624" y="2690717"/>
            <a:ext cx="59710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!DOCTYPE html&gt;</a:t>
            </a:r>
          </a:p>
          <a:p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&lt;html lang="de"&gt;</a:t>
            </a:r>
            <a:b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&lt;head&gt;</a:t>
            </a:r>
          </a:p>
          <a:p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&lt;title&gt;Die </a:t>
            </a:r>
            <a:r>
              <a:rPr lang="en-US" sz="14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Drei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Spatzen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&lt;/title&gt;</a:t>
            </a:r>
          </a:p>
          <a:p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&lt;/head&gt;</a:t>
            </a:r>
            <a:b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&lt;body&gt;</a:t>
            </a:r>
          </a:p>
          <a:p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	&lt;h1&gt;Die </a:t>
            </a:r>
            <a:r>
              <a:rPr 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Drei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Spatzen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&lt;/h1&gt;</a:t>
            </a:r>
          </a:p>
          <a:p>
            <a:endParaRPr lang="en-US" sz="1400" b="0" dirty="0">
              <a:solidFill>
                <a:srgbClr val="FFC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	&lt;p&gt;In </a:t>
            </a:r>
            <a:r>
              <a:rPr lang="en-US" sz="14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einem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leeren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Haselstrauch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&lt;</a:t>
            </a:r>
            <a:r>
              <a:rPr lang="en-US" sz="14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4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	da </a:t>
            </a:r>
            <a:r>
              <a:rPr 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sitzen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drei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Spatzen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Bauch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an </a:t>
            </a:r>
            <a:r>
              <a:rPr lang="en-US" sz="1400" dirty="0" err="1">
                <a:solidFill>
                  <a:srgbClr val="FFC000"/>
                </a:solidFill>
                <a:latin typeface="Consolas" panose="020B0609020204030204" pitchFamily="49" charset="0"/>
              </a:rPr>
              <a:t>Bauch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.&lt;/p&gt;</a:t>
            </a:r>
            <a:endParaRPr lang="en-US" sz="1400" b="0" dirty="0">
              <a:solidFill>
                <a:srgbClr val="FFC000"/>
              </a:solidFill>
              <a:effectLst/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	…</a:t>
            </a:r>
          </a:p>
          <a:p>
            <a:endParaRPr lang="en-US" sz="14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	&lt;h3&gt;von Christian Morgenstern&lt;/h3&gt;</a:t>
            </a:r>
            <a:endParaRPr lang="en-US" sz="1400" b="0" dirty="0">
              <a:solidFill>
                <a:srgbClr val="FFC000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&lt;/body&gt;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&lt;/html&gt;</a:t>
            </a:r>
            <a:endParaRPr lang="en-DE" sz="14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180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44625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/>
              <a:t>Paragraph</a:t>
            </a:r>
          </a:p>
          <a:p>
            <a:pPr>
              <a:lnSpc>
                <a:spcPct val="150000"/>
              </a:lnSpc>
            </a:pPr>
            <a:r>
              <a:rPr lang="de-DE" dirty="0"/>
              <a:t>Heading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Consolas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74</cp:revision>
  <dcterms:created xsi:type="dcterms:W3CDTF">2022-12-22T20:26:39Z</dcterms:created>
  <dcterms:modified xsi:type="dcterms:W3CDTF">2023-09-10T16:09:12Z</dcterms:modified>
</cp:coreProperties>
</file>