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7" r:id="rId4"/>
  </p:sldMasterIdLst>
  <p:sldIdLst>
    <p:sldId id="263" r:id="rId5"/>
    <p:sldId id="256" r:id="rId6"/>
    <p:sldId id="257" r:id="rId7"/>
    <p:sldId id="258" r:id="rId8"/>
    <p:sldId id="259" r:id="rId9"/>
    <p:sldId id="260" r:id="rId10"/>
    <p:sldId id="261" r:id="rId11"/>
    <p:sldId id="267" r:id="rId12"/>
    <p:sldId id="264" r:id="rId13"/>
    <p:sldId id="265" r:id="rId14"/>
    <p:sldId id="266" r:id="rId15"/>
    <p:sldId id="262" r:id="rId16"/>
    <p:sldId id="291" r:id="rId17"/>
    <p:sldId id="268" r:id="rId18"/>
    <p:sldId id="269" r:id="rId19"/>
    <p:sldId id="287" r:id="rId20"/>
    <p:sldId id="288" r:id="rId21"/>
    <p:sldId id="289" r:id="rId22"/>
    <p:sldId id="290" r:id="rId23"/>
    <p:sldId id="275" r:id="rId24"/>
    <p:sldId id="276" r:id="rId25"/>
    <p:sldId id="277" r:id="rId26"/>
    <p:sldId id="278" r:id="rId27"/>
    <p:sldId id="292" r:id="rId28"/>
    <p:sldId id="274" r:id="rId29"/>
    <p:sldId id="273" r:id="rId30"/>
    <p:sldId id="293" r:id="rId31"/>
    <p:sldId id="294" r:id="rId32"/>
    <p:sldId id="295" r:id="rId33"/>
    <p:sldId id="296" r:id="rId34"/>
    <p:sldId id="297" r:id="rId35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9CBA78-CD27-44CB-BD30-73AE13A7EB83}" v="32" dt="2023-11-23T13:55:50.1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1836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C9D55978-C4A5-4401-BC2E-28714A70A36C}"/>
    <pc:docChg chg="custSel addSld delSld modSld modMainMaster">
      <pc:chgData name="Abels, Patrick" userId="ba666de4-0d21-43a6-8e66-51a18aae1b4a" providerId="ADAL" clId="{C9D55978-C4A5-4401-BC2E-28714A70A36C}" dt="2023-09-10T16:03:42.560" v="132" actId="113"/>
      <pc:docMkLst>
        <pc:docMk/>
      </pc:docMkLst>
      <pc:sldChg chg="modSp modTransition modAnim">
        <pc:chgData name="Abels, Patrick" userId="ba666de4-0d21-43a6-8e66-51a18aae1b4a" providerId="ADAL" clId="{C9D55978-C4A5-4401-BC2E-28714A70A36C}" dt="2023-09-10T15:41:57.521" v="6" actId="207"/>
        <pc:sldMkLst>
          <pc:docMk/>
          <pc:sldMk cId="4130013433" sldId="256"/>
        </pc:sldMkLst>
        <pc:spChg chg="mod">
          <ac:chgData name="Abels, Patrick" userId="ba666de4-0d21-43a6-8e66-51a18aae1b4a" providerId="ADAL" clId="{C9D55978-C4A5-4401-BC2E-28714A70A36C}" dt="2023-09-10T15:41:57.521" v="6" actId="207"/>
          <ac:spMkLst>
            <pc:docMk/>
            <pc:sldMk cId="4130013433" sldId="256"/>
            <ac:spMk id="2" creationId="{288B0741-7C90-4240-0D92-87A4A15D4578}"/>
          </ac:spMkLst>
        </pc:spChg>
      </pc:sldChg>
      <pc:sldChg chg="add">
        <pc:chgData name="Abels, Patrick" userId="ba666de4-0d21-43a6-8e66-51a18aae1b4a" providerId="ADAL" clId="{C9D55978-C4A5-4401-BC2E-28714A70A36C}" dt="2023-09-10T15:40:46.635" v="1"/>
        <pc:sldMkLst>
          <pc:docMk/>
          <pc:sldMk cId="2766537786" sldId="263"/>
        </pc:sldMkLst>
      </pc:sldChg>
      <pc:sldChg chg="addSp modSp mod">
        <pc:chgData name="Abels, Patrick" userId="ba666de4-0d21-43a6-8e66-51a18aae1b4a" providerId="ADAL" clId="{C9D55978-C4A5-4401-BC2E-28714A70A36C}" dt="2023-09-10T15:43:39.113" v="12" actId="1076"/>
        <pc:sldMkLst>
          <pc:docMk/>
          <pc:sldMk cId="4212458835" sldId="273"/>
        </pc:sldMkLst>
        <pc:spChg chg="mod">
          <ac:chgData name="Abels, Patrick" userId="ba666de4-0d21-43a6-8e66-51a18aae1b4a" providerId="ADAL" clId="{C9D55978-C4A5-4401-BC2E-28714A70A36C}" dt="2023-09-10T15:43:19.930" v="8" actId="20577"/>
          <ac:spMkLst>
            <pc:docMk/>
            <pc:sldMk cId="4212458835" sldId="273"/>
            <ac:spMk id="2" creationId="{1864604C-15AA-81DE-CCF7-18F7DBC474C9}"/>
          </ac:spMkLst>
        </pc:spChg>
        <pc:picChg chg="add mod">
          <ac:chgData name="Abels, Patrick" userId="ba666de4-0d21-43a6-8e66-51a18aae1b4a" providerId="ADAL" clId="{C9D55978-C4A5-4401-BC2E-28714A70A36C}" dt="2023-09-10T15:43:39.113" v="12" actId="1076"/>
          <ac:picMkLst>
            <pc:docMk/>
            <pc:sldMk cId="4212458835" sldId="273"/>
            <ac:picMk id="4" creationId="{0286AFF5-65E2-723B-F230-AE7E8A5C4AEF}"/>
          </ac:picMkLst>
        </pc:picChg>
      </pc:sldChg>
      <pc:sldChg chg="del mod modShow">
        <pc:chgData name="Abels, Patrick" userId="ba666de4-0d21-43a6-8e66-51a18aae1b4a" providerId="ADAL" clId="{C9D55978-C4A5-4401-BC2E-28714A70A36C}" dt="2023-09-10T15:53:28.295" v="84" actId="47"/>
        <pc:sldMkLst>
          <pc:docMk/>
          <pc:sldMk cId="1674809889" sldId="279"/>
        </pc:sldMkLst>
      </pc:sldChg>
      <pc:sldChg chg="del mod modShow">
        <pc:chgData name="Abels, Patrick" userId="ba666de4-0d21-43a6-8e66-51a18aae1b4a" providerId="ADAL" clId="{C9D55978-C4A5-4401-BC2E-28714A70A36C}" dt="2023-09-10T15:53:28.295" v="84" actId="47"/>
        <pc:sldMkLst>
          <pc:docMk/>
          <pc:sldMk cId="3510800895" sldId="280"/>
        </pc:sldMkLst>
      </pc:sldChg>
      <pc:sldChg chg="del mod modShow">
        <pc:chgData name="Abels, Patrick" userId="ba666de4-0d21-43a6-8e66-51a18aae1b4a" providerId="ADAL" clId="{C9D55978-C4A5-4401-BC2E-28714A70A36C}" dt="2023-09-10T15:53:28.295" v="84" actId="47"/>
        <pc:sldMkLst>
          <pc:docMk/>
          <pc:sldMk cId="1468129573" sldId="281"/>
        </pc:sldMkLst>
      </pc:sldChg>
      <pc:sldChg chg="modSp del mod modShow">
        <pc:chgData name="Abels, Patrick" userId="ba666de4-0d21-43a6-8e66-51a18aae1b4a" providerId="ADAL" clId="{C9D55978-C4A5-4401-BC2E-28714A70A36C}" dt="2023-09-10T15:53:23.074" v="83" actId="47"/>
        <pc:sldMkLst>
          <pc:docMk/>
          <pc:sldMk cId="4272683761" sldId="282"/>
        </pc:sldMkLst>
        <pc:spChg chg="mod">
          <ac:chgData name="Abels, Patrick" userId="ba666de4-0d21-43a6-8e66-51a18aae1b4a" providerId="ADAL" clId="{C9D55978-C4A5-4401-BC2E-28714A70A36C}" dt="2023-09-09T20:19:19.842" v="0" actId="20577"/>
          <ac:spMkLst>
            <pc:docMk/>
            <pc:sldMk cId="4272683761" sldId="282"/>
            <ac:spMk id="2" creationId="{881C79E1-9958-8AB0-D2EC-66BB19262C5E}"/>
          </ac:spMkLst>
        </pc:spChg>
      </pc:sldChg>
      <pc:sldChg chg="del mod modShow">
        <pc:chgData name="Abels, Patrick" userId="ba666de4-0d21-43a6-8e66-51a18aae1b4a" providerId="ADAL" clId="{C9D55978-C4A5-4401-BC2E-28714A70A36C}" dt="2023-09-10T15:53:23.074" v="83" actId="47"/>
        <pc:sldMkLst>
          <pc:docMk/>
          <pc:sldMk cId="3289992772" sldId="283"/>
        </pc:sldMkLst>
      </pc:sldChg>
      <pc:sldChg chg="del mod modShow">
        <pc:chgData name="Abels, Patrick" userId="ba666de4-0d21-43a6-8e66-51a18aae1b4a" providerId="ADAL" clId="{C9D55978-C4A5-4401-BC2E-28714A70A36C}" dt="2023-09-10T15:53:23.074" v="83" actId="47"/>
        <pc:sldMkLst>
          <pc:docMk/>
          <pc:sldMk cId="1704284446" sldId="284"/>
        </pc:sldMkLst>
      </pc:sldChg>
      <pc:sldChg chg="del mod modShow">
        <pc:chgData name="Abels, Patrick" userId="ba666de4-0d21-43a6-8e66-51a18aae1b4a" providerId="ADAL" clId="{C9D55978-C4A5-4401-BC2E-28714A70A36C}" dt="2023-09-10T15:51:33.671" v="80" actId="47"/>
        <pc:sldMkLst>
          <pc:docMk/>
          <pc:sldMk cId="562353043" sldId="285"/>
        </pc:sldMkLst>
      </pc:sldChg>
      <pc:sldChg chg="del">
        <pc:chgData name="Abels, Patrick" userId="ba666de4-0d21-43a6-8e66-51a18aae1b4a" providerId="ADAL" clId="{C9D55978-C4A5-4401-BC2E-28714A70A36C}" dt="2023-09-10T15:51:31.139" v="79" actId="47"/>
        <pc:sldMkLst>
          <pc:docMk/>
          <pc:sldMk cId="3049811026" sldId="286"/>
        </pc:sldMkLst>
      </pc:sldChg>
      <pc:sldChg chg="addSp delSp modSp add mod modTransition">
        <pc:chgData name="Abels, Patrick" userId="ba666de4-0d21-43a6-8e66-51a18aae1b4a" providerId="ADAL" clId="{C9D55978-C4A5-4401-BC2E-28714A70A36C}" dt="2023-09-10T15:52:09.770" v="81"/>
        <pc:sldMkLst>
          <pc:docMk/>
          <pc:sldMk cId="3549618079" sldId="293"/>
        </pc:sldMkLst>
        <pc:spChg chg="add mod">
          <ac:chgData name="Abels, Patrick" userId="ba666de4-0d21-43a6-8e66-51a18aae1b4a" providerId="ADAL" clId="{C9D55978-C4A5-4401-BC2E-28714A70A36C}" dt="2023-09-10T15:44:55.200" v="17"/>
          <ac:spMkLst>
            <pc:docMk/>
            <pc:sldMk cId="3549618079" sldId="293"/>
            <ac:spMk id="5" creationId="{4A4CD1F6-E83B-FF73-7B31-8B3D6CAC527D}"/>
          </ac:spMkLst>
        </pc:spChg>
        <pc:spChg chg="add mod">
          <ac:chgData name="Abels, Patrick" userId="ba666de4-0d21-43a6-8e66-51a18aae1b4a" providerId="ADAL" clId="{C9D55978-C4A5-4401-BC2E-28714A70A36C}" dt="2023-09-10T15:44:55.200" v="17"/>
          <ac:spMkLst>
            <pc:docMk/>
            <pc:sldMk cId="3549618079" sldId="293"/>
            <ac:spMk id="6" creationId="{E771A7BA-2656-826F-0E19-0F2C39A43F04}"/>
          </ac:spMkLst>
        </pc:spChg>
        <pc:spChg chg="add mod">
          <ac:chgData name="Abels, Patrick" userId="ba666de4-0d21-43a6-8e66-51a18aae1b4a" providerId="ADAL" clId="{C9D55978-C4A5-4401-BC2E-28714A70A36C}" dt="2023-09-10T15:44:55.200" v="17"/>
          <ac:spMkLst>
            <pc:docMk/>
            <pc:sldMk cId="3549618079" sldId="293"/>
            <ac:spMk id="7" creationId="{A7408DC2-84BC-7932-67BE-E1AB17448A76}"/>
          </ac:spMkLst>
        </pc:spChg>
        <pc:spChg chg="add mod">
          <ac:chgData name="Abels, Patrick" userId="ba666de4-0d21-43a6-8e66-51a18aae1b4a" providerId="ADAL" clId="{C9D55978-C4A5-4401-BC2E-28714A70A36C}" dt="2023-09-10T15:44:55.200" v="17"/>
          <ac:spMkLst>
            <pc:docMk/>
            <pc:sldMk cId="3549618079" sldId="293"/>
            <ac:spMk id="8" creationId="{4472A643-AC87-F64F-1246-3D2697246FF3}"/>
          </ac:spMkLst>
        </pc:spChg>
        <pc:spChg chg="add mod">
          <ac:chgData name="Abels, Patrick" userId="ba666de4-0d21-43a6-8e66-51a18aae1b4a" providerId="ADAL" clId="{C9D55978-C4A5-4401-BC2E-28714A70A36C}" dt="2023-09-10T15:44:55.200" v="17"/>
          <ac:spMkLst>
            <pc:docMk/>
            <pc:sldMk cId="3549618079" sldId="293"/>
            <ac:spMk id="9" creationId="{2D26C0B1-209F-2081-9B3E-DFD848B1D194}"/>
          </ac:spMkLst>
        </pc:spChg>
        <pc:spChg chg="add mod">
          <ac:chgData name="Abels, Patrick" userId="ba666de4-0d21-43a6-8e66-51a18aae1b4a" providerId="ADAL" clId="{C9D55978-C4A5-4401-BC2E-28714A70A36C}" dt="2023-09-10T15:44:55.200" v="17"/>
          <ac:spMkLst>
            <pc:docMk/>
            <pc:sldMk cId="3549618079" sldId="293"/>
            <ac:spMk id="10" creationId="{EE9459AB-1670-02F7-A246-94D87BFF1E94}"/>
          </ac:spMkLst>
        </pc:spChg>
        <pc:spChg chg="add mod">
          <ac:chgData name="Abels, Patrick" userId="ba666de4-0d21-43a6-8e66-51a18aae1b4a" providerId="ADAL" clId="{C9D55978-C4A5-4401-BC2E-28714A70A36C}" dt="2023-09-10T15:44:55.200" v="17"/>
          <ac:spMkLst>
            <pc:docMk/>
            <pc:sldMk cId="3549618079" sldId="293"/>
            <ac:spMk id="16" creationId="{8FC5343E-3A7C-A97E-BE77-AD1064A14E90}"/>
          </ac:spMkLst>
        </pc:spChg>
        <pc:spChg chg="add mod">
          <ac:chgData name="Abels, Patrick" userId="ba666de4-0d21-43a6-8e66-51a18aae1b4a" providerId="ADAL" clId="{C9D55978-C4A5-4401-BC2E-28714A70A36C}" dt="2023-09-10T15:44:55.200" v="17"/>
          <ac:spMkLst>
            <pc:docMk/>
            <pc:sldMk cId="3549618079" sldId="293"/>
            <ac:spMk id="18" creationId="{355940C2-0328-8125-A1D6-CC8B9266A013}"/>
          </ac:spMkLst>
        </pc:spChg>
        <pc:spChg chg="add mod">
          <ac:chgData name="Abels, Patrick" userId="ba666de4-0d21-43a6-8e66-51a18aae1b4a" providerId="ADAL" clId="{C9D55978-C4A5-4401-BC2E-28714A70A36C}" dt="2023-09-10T15:44:55.200" v="17"/>
          <ac:spMkLst>
            <pc:docMk/>
            <pc:sldMk cId="3549618079" sldId="293"/>
            <ac:spMk id="20" creationId="{62846A89-4CB0-5A0F-D10F-0C0C2B82EE13}"/>
          </ac:spMkLst>
        </pc:spChg>
        <pc:spChg chg="add mod">
          <ac:chgData name="Abels, Patrick" userId="ba666de4-0d21-43a6-8e66-51a18aae1b4a" providerId="ADAL" clId="{C9D55978-C4A5-4401-BC2E-28714A70A36C}" dt="2023-09-10T15:44:55.200" v="17"/>
          <ac:spMkLst>
            <pc:docMk/>
            <pc:sldMk cId="3549618079" sldId="293"/>
            <ac:spMk id="22" creationId="{7E8A2FE8-FC6A-CE08-71E6-4A0C01573BB6}"/>
          </ac:spMkLst>
        </pc:spChg>
        <pc:spChg chg="add mod">
          <ac:chgData name="Abels, Patrick" userId="ba666de4-0d21-43a6-8e66-51a18aae1b4a" providerId="ADAL" clId="{C9D55978-C4A5-4401-BC2E-28714A70A36C}" dt="2023-09-10T15:44:55.200" v="17"/>
          <ac:spMkLst>
            <pc:docMk/>
            <pc:sldMk cId="3549618079" sldId="293"/>
            <ac:spMk id="24" creationId="{F26187F7-F69E-23CC-E279-44326AF19DE1}"/>
          </ac:spMkLst>
        </pc:spChg>
        <pc:spChg chg="add mod">
          <ac:chgData name="Abels, Patrick" userId="ba666de4-0d21-43a6-8e66-51a18aae1b4a" providerId="ADAL" clId="{C9D55978-C4A5-4401-BC2E-28714A70A36C}" dt="2023-09-10T15:44:55.200" v="17"/>
          <ac:spMkLst>
            <pc:docMk/>
            <pc:sldMk cId="3549618079" sldId="293"/>
            <ac:spMk id="26" creationId="{FF864FD0-B59F-F493-594C-13805A0C3FAB}"/>
          </ac:spMkLst>
        </pc:spChg>
        <pc:spChg chg="add mod">
          <ac:chgData name="Abels, Patrick" userId="ba666de4-0d21-43a6-8e66-51a18aae1b4a" providerId="ADAL" clId="{C9D55978-C4A5-4401-BC2E-28714A70A36C}" dt="2023-09-10T15:44:55.200" v="17"/>
          <ac:spMkLst>
            <pc:docMk/>
            <pc:sldMk cId="3549618079" sldId="293"/>
            <ac:spMk id="28" creationId="{69E2E8A3-4D05-597E-4DB2-CCEBF6FA40E4}"/>
          </ac:spMkLst>
        </pc:spChg>
        <pc:spChg chg="add mod">
          <ac:chgData name="Abels, Patrick" userId="ba666de4-0d21-43a6-8e66-51a18aae1b4a" providerId="ADAL" clId="{C9D55978-C4A5-4401-BC2E-28714A70A36C}" dt="2023-09-10T15:44:55.200" v="17"/>
          <ac:spMkLst>
            <pc:docMk/>
            <pc:sldMk cId="3549618079" sldId="293"/>
            <ac:spMk id="30" creationId="{F2FF246B-7052-9B19-483E-DA79297AD2C3}"/>
          </ac:spMkLst>
        </pc:spChg>
        <pc:spChg chg="add mod">
          <ac:chgData name="Abels, Patrick" userId="ba666de4-0d21-43a6-8e66-51a18aae1b4a" providerId="ADAL" clId="{C9D55978-C4A5-4401-BC2E-28714A70A36C}" dt="2023-09-10T15:44:55.200" v="17"/>
          <ac:spMkLst>
            <pc:docMk/>
            <pc:sldMk cId="3549618079" sldId="293"/>
            <ac:spMk id="32" creationId="{900CA976-CB94-C03F-BA1F-DBB6E75ACAF2}"/>
          </ac:spMkLst>
        </pc:spChg>
        <pc:spChg chg="add mod">
          <ac:chgData name="Abels, Patrick" userId="ba666de4-0d21-43a6-8e66-51a18aae1b4a" providerId="ADAL" clId="{C9D55978-C4A5-4401-BC2E-28714A70A36C}" dt="2023-09-10T15:44:55.200" v="17"/>
          <ac:spMkLst>
            <pc:docMk/>
            <pc:sldMk cId="3549618079" sldId="293"/>
            <ac:spMk id="33" creationId="{5986AA83-ECE4-B665-094B-ECF4A0EA246A}"/>
          </ac:spMkLst>
        </pc:spChg>
        <pc:spChg chg="add mod">
          <ac:chgData name="Abels, Patrick" userId="ba666de4-0d21-43a6-8e66-51a18aae1b4a" providerId="ADAL" clId="{C9D55978-C4A5-4401-BC2E-28714A70A36C}" dt="2023-09-10T15:44:55.200" v="17"/>
          <ac:spMkLst>
            <pc:docMk/>
            <pc:sldMk cId="3549618079" sldId="293"/>
            <ac:spMk id="36" creationId="{2C1D8834-A005-148F-E9F0-FD9589F03DFD}"/>
          </ac:spMkLst>
        </pc:spChg>
        <pc:spChg chg="add mod">
          <ac:chgData name="Abels, Patrick" userId="ba666de4-0d21-43a6-8e66-51a18aae1b4a" providerId="ADAL" clId="{C9D55978-C4A5-4401-BC2E-28714A70A36C}" dt="2023-09-10T15:44:55.200" v="17"/>
          <ac:spMkLst>
            <pc:docMk/>
            <pc:sldMk cId="3549618079" sldId="293"/>
            <ac:spMk id="37" creationId="{6719A234-A42C-9972-04F8-5D98D56B85DC}"/>
          </ac:spMkLst>
        </pc:spChg>
        <pc:spChg chg="add mod">
          <ac:chgData name="Abels, Patrick" userId="ba666de4-0d21-43a6-8e66-51a18aae1b4a" providerId="ADAL" clId="{C9D55978-C4A5-4401-BC2E-28714A70A36C}" dt="2023-09-10T15:44:55.200" v="17"/>
          <ac:spMkLst>
            <pc:docMk/>
            <pc:sldMk cId="3549618079" sldId="293"/>
            <ac:spMk id="39" creationId="{4A0B6B47-A398-6A67-F1CD-2DD229E27921}"/>
          </ac:spMkLst>
        </pc:spChg>
        <pc:spChg chg="add mod">
          <ac:chgData name="Abels, Patrick" userId="ba666de4-0d21-43a6-8e66-51a18aae1b4a" providerId="ADAL" clId="{C9D55978-C4A5-4401-BC2E-28714A70A36C}" dt="2023-09-10T15:44:55.200" v="17"/>
          <ac:spMkLst>
            <pc:docMk/>
            <pc:sldMk cId="3549618079" sldId="293"/>
            <ac:spMk id="40" creationId="{693E4A4B-04BD-BD3F-8CD6-7A3454D00645}"/>
          </ac:spMkLst>
        </pc:spChg>
        <pc:spChg chg="add mod">
          <ac:chgData name="Abels, Patrick" userId="ba666de4-0d21-43a6-8e66-51a18aae1b4a" providerId="ADAL" clId="{C9D55978-C4A5-4401-BC2E-28714A70A36C}" dt="2023-09-10T15:44:55.200" v="17"/>
          <ac:spMkLst>
            <pc:docMk/>
            <pc:sldMk cId="3549618079" sldId="293"/>
            <ac:spMk id="42" creationId="{A5B55CC5-1E80-3A5A-817B-E72EA20E6721}"/>
          </ac:spMkLst>
        </pc:spChg>
        <pc:spChg chg="add mod">
          <ac:chgData name="Abels, Patrick" userId="ba666de4-0d21-43a6-8e66-51a18aae1b4a" providerId="ADAL" clId="{C9D55978-C4A5-4401-BC2E-28714A70A36C}" dt="2023-09-10T15:44:55.200" v="17"/>
          <ac:spMkLst>
            <pc:docMk/>
            <pc:sldMk cId="3549618079" sldId="293"/>
            <ac:spMk id="43" creationId="{1D6D7634-AE0A-0A3B-543B-3E1BE29387AE}"/>
          </ac:spMkLst>
        </pc:spChg>
        <pc:spChg chg="add mod">
          <ac:chgData name="Abels, Patrick" userId="ba666de4-0d21-43a6-8e66-51a18aae1b4a" providerId="ADAL" clId="{C9D55978-C4A5-4401-BC2E-28714A70A36C}" dt="2023-09-10T15:44:55.200" v="17"/>
          <ac:spMkLst>
            <pc:docMk/>
            <pc:sldMk cId="3549618079" sldId="293"/>
            <ac:spMk id="45" creationId="{F6CBCB18-8E90-06AC-B428-9F447159CFC8}"/>
          </ac:spMkLst>
        </pc:spChg>
        <pc:spChg chg="add mod">
          <ac:chgData name="Abels, Patrick" userId="ba666de4-0d21-43a6-8e66-51a18aae1b4a" providerId="ADAL" clId="{C9D55978-C4A5-4401-BC2E-28714A70A36C}" dt="2023-09-10T15:44:55.200" v="17"/>
          <ac:spMkLst>
            <pc:docMk/>
            <pc:sldMk cId="3549618079" sldId="293"/>
            <ac:spMk id="46" creationId="{A3CA1A67-1647-037F-1DAC-16579959E52D}"/>
          </ac:spMkLst>
        </pc:spChg>
        <pc:spChg chg="add mod">
          <ac:chgData name="Abels, Patrick" userId="ba666de4-0d21-43a6-8e66-51a18aae1b4a" providerId="ADAL" clId="{C9D55978-C4A5-4401-BC2E-28714A70A36C}" dt="2023-09-10T15:44:55.200" v="17"/>
          <ac:spMkLst>
            <pc:docMk/>
            <pc:sldMk cId="3549618079" sldId="293"/>
            <ac:spMk id="48" creationId="{34B65EDC-9889-4B2D-F6A2-A4EC025809C7}"/>
          </ac:spMkLst>
        </pc:spChg>
        <pc:spChg chg="add mod">
          <ac:chgData name="Abels, Patrick" userId="ba666de4-0d21-43a6-8e66-51a18aae1b4a" providerId="ADAL" clId="{C9D55978-C4A5-4401-BC2E-28714A70A36C}" dt="2023-09-10T15:44:55.200" v="17"/>
          <ac:spMkLst>
            <pc:docMk/>
            <pc:sldMk cId="3549618079" sldId="293"/>
            <ac:spMk id="49" creationId="{E48868DB-A62B-24CB-06E2-55278D3B4691}"/>
          </ac:spMkLst>
        </pc:spChg>
        <pc:spChg chg="add mod">
          <ac:chgData name="Abels, Patrick" userId="ba666de4-0d21-43a6-8e66-51a18aae1b4a" providerId="ADAL" clId="{C9D55978-C4A5-4401-BC2E-28714A70A36C}" dt="2023-09-10T15:48:57.161" v="47" actId="164"/>
          <ac:spMkLst>
            <pc:docMk/>
            <pc:sldMk cId="3549618079" sldId="293"/>
            <ac:spMk id="59" creationId="{D6C21403-9D05-600E-174B-F8F291EF4779}"/>
          </ac:spMkLst>
        </pc:spChg>
        <pc:grpChg chg="add mod">
          <ac:chgData name="Abels, Patrick" userId="ba666de4-0d21-43a6-8e66-51a18aae1b4a" providerId="ADAL" clId="{C9D55978-C4A5-4401-BC2E-28714A70A36C}" dt="2023-09-10T15:48:57.161" v="47" actId="164"/>
          <ac:grpSpMkLst>
            <pc:docMk/>
            <pc:sldMk cId="3549618079" sldId="293"/>
            <ac:grpSpMk id="61" creationId="{6A4C26D4-FDD1-370B-18F4-65BC34D13387}"/>
          </ac:grpSpMkLst>
        </pc:grpChg>
        <pc:picChg chg="del mod">
          <ac:chgData name="Abels, Patrick" userId="ba666de4-0d21-43a6-8e66-51a18aae1b4a" providerId="ADAL" clId="{C9D55978-C4A5-4401-BC2E-28714A70A36C}" dt="2023-09-10T15:44:46.053" v="16" actId="478"/>
          <ac:picMkLst>
            <pc:docMk/>
            <pc:sldMk cId="3549618079" sldId="293"/>
            <ac:picMk id="4" creationId="{0286AFF5-65E2-723B-F230-AE7E8A5C4AEF}"/>
          </ac:picMkLst>
        </pc:picChg>
        <pc:picChg chg="add mod">
          <ac:chgData name="Abels, Patrick" userId="ba666de4-0d21-43a6-8e66-51a18aae1b4a" providerId="ADAL" clId="{C9D55978-C4A5-4401-BC2E-28714A70A36C}" dt="2023-09-10T15:44:55.200" v="17"/>
          <ac:picMkLst>
            <pc:docMk/>
            <pc:sldMk cId="3549618079" sldId="293"/>
            <ac:picMk id="56" creationId="{00E8C95A-BEC0-4E49-B918-700B4C6EAFAB}"/>
          </ac:picMkLst>
        </pc:picChg>
        <pc:picChg chg="add del mod">
          <ac:chgData name="Abels, Patrick" userId="ba666de4-0d21-43a6-8e66-51a18aae1b4a" providerId="ADAL" clId="{C9D55978-C4A5-4401-BC2E-28714A70A36C}" dt="2023-09-10T15:45:40.305" v="22" actId="478"/>
          <ac:picMkLst>
            <pc:docMk/>
            <pc:sldMk cId="3549618079" sldId="293"/>
            <ac:picMk id="58" creationId="{1856D914-507F-C444-CB75-A820818B1FB1}"/>
          </ac:picMkLst>
        </pc:picChg>
        <pc:picChg chg="add mod">
          <ac:chgData name="Abels, Patrick" userId="ba666de4-0d21-43a6-8e66-51a18aae1b4a" providerId="ADAL" clId="{C9D55978-C4A5-4401-BC2E-28714A70A36C}" dt="2023-09-10T15:48:57.161" v="47" actId="164"/>
          <ac:picMkLst>
            <pc:docMk/>
            <pc:sldMk cId="3549618079" sldId="293"/>
            <ac:picMk id="60" creationId="{7B90C47A-8346-822F-08BF-8F2CE792E21A}"/>
          </ac:picMkLst>
        </pc:picChg>
        <pc:cxnChg chg="add mod">
          <ac:chgData name="Abels, Patrick" userId="ba666de4-0d21-43a6-8e66-51a18aae1b4a" providerId="ADAL" clId="{C9D55978-C4A5-4401-BC2E-28714A70A36C}" dt="2023-09-10T15:44:55.200" v="17"/>
          <ac:cxnSpMkLst>
            <pc:docMk/>
            <pc:sldMk cId="3549618079" sldId="293"/>
            <ac:cxnSpMk id="11" creationId="{E756D787-97BB-EE3F-6352-21F614633628}"/>
          </ac:cxnSpMkLst>
        </pc:cxnChg>
        <pc:cxnChg chg="add mod">
          <ac:chgData name="Abels, Patrick" userId="ba666de4-0d21-43a6-8e66-51a18aae1b4a" providerId="ADAL" clId="{C9D55978-C4A5-4401-BC2E-28714A70A36C}" dt="2023-09-10T15:44:55.200" v="17"/>
          <ac:cxnSpMkLst>
            <pc:docMk/>
            <pc:sldMk cId="3549618079" sldId="293"/>
            <ac:cxnSpMk id="12" creationId="{500F1B2A-4CDA-47CB-0618-D6FC13AE61CF}"/>
          </ac:cxnSpMkLst>
        </pc:cxnChg>
        <pc:cxnChg chg="add mod">
          <ac:chgData name="Abels, Patrick" userId="ba666de4-0d21-43a6-8e66-51a18aae1b4a" providerId="ADAL" clId="{C9D55978-C4A5-4401-BC2E-28714A70A36C}" dt="2023-09-10T15:44:55.200" v="17"/>
          <ac:cxnSpMkLst>
            <pc:docMk/>
            <pc:sldMk cId="3549618079" sldId="293"/>
            <ac:cxnSpMk id="13" creationId="{95654387-8A64-7E53-C36B-E4A4F95005D5}"/>
          </ac:cxnSpMkLst>
        </pc:cxnChg>
        <pc:cxnChg chg="add mod">
          <ac:chgData name="Abels, Patrick" userId="ba666de4-0d21-43a6-8e66-51a18aae1b4a" providerId="ADAL" clId="{C9D55978-C4A5-4401-BC2E-28714A70A36C}" dt="2023-09-10T15:44:55.200" v="17"/>
          <ac:cxnSpMkLst>
            <pc:docMk/>
            <pc:sldMk cId="3549618079" sldId="293"/>
            <ac:cxnSpMk id="14" creationId="{D8C46F4C-84C1-8105-2AE4-EC0EAE0741E9}"/>
          </ac:cxnSpMkLst>
        </pc:cxnChg>
        <pc:cxnChg chg="add mod">
          <ac:chgData name="Abels, Patrick" userId="ba666de4-0d21-43a6-8e66-51a18aae1b4a" providerId="ADAL" clId="{C9D55978-C4A5-4401-BC2E-28714A70A36C}" dt="2023-09-10T15:44:55.200" v="17"/>
          <ac:cxnSpMkLst>
            <pc:docMk/>
            <pc:sldMk cId="3549618079" sldId="293"/>
            <ac:cxnSpMk id="15" creationId="{096BC187-130A-9E30-B7BC-58EABAA35D42}"/>
          </ac:cxnSpMkLst>
        </pc:cxnChg>
        <pc:cxnChg chg="add mod">
          <ac:chgData name="Abels, Patrick" userId="ba666de4-0d21-43a6-8e66-51a18aae1b4a" providerId="ADAL" clId="{C9D55978-C4A5-4401-BC2E-28714A70A36C}" dt="2023-09-10T15:44:55.200" v="17"/>
          <ac:cxnSpMkLst>
            <pc:docMk/>
            <pc:sldMk cId="3549618079" sldId="293"/>
            <ac:cxnSpMk id="17" creationId="{3CB089C1-0A3B-24BF-18E4-9F5D0D687E6C}"/>
          </ac:cxnSpMkLst>
        </pc:cxnChg>
        <pc:cxnChg chg="add mod">
          <ac:chgData name="Abels, Patrick" userId="ba666de4-0d21-43a6-8e66-51a18aae1b4a" providerId="ADAL" clId="{C9D55978-C4A5-4401-BC2E-28714A70A36C}" dt="2023-09-10T15:44:55.200" v="17"/>
          <ac:cxnSpMkLst>
            <pc:docMk/>
            <pc:sldMk cId="3549618079" sldId="293"/>
            <ac:cxnSpMk id="19" creationId="{AE2BF332-8417-9570-5FF4-E9F2CDE105C2}"/>
          </ac:cxnSpMkLst>
        </pc:cxnChg>
        <pc:cxnChg chg="add mod">
          <ac:chgData name="Abels, Patrick" userId="ba666de4-0d21-43a6-8e66-51a18aae1b4a" providerId="ADAL" clId="{C9D55978-C4A5-4401-BC2E-28714A70A36C}" dt="2023-09-10T15:44:55.200" v="17"/>
          <ac:cxnSpMkLst>
            <pc:docMk/>
            <pc:sldMk cId="3549618079" sldId="293"/>
            <ac:cxnSpMk id="21" creationId="{A84FE423-E6A0-CDAC-282E-4BDAB1418F59}"/>
          </ac:cxnSpMkLst>
        </pc:cxnChg>
        <pc:cxnChg chg="add mod">
          <ac:chgData name="Abels, Patrick" userId="ba666de4-0d21-43a6-8e66-51a18aae1b4a" providerId="ADAL" clId="{C9D55978-C4A5-4401-BC2E-28714A70A36C}" dt="2023-09-10T15:44:55.200" v="17"/>
          <ac:cxnSpMkLst>
            <pc:docMk/>
            <pc:sldMk cId="3549618079" sldId="293"/>
            <ac:cxnSpMk id="23" creationId="{2D6A75A1-09AF-F5C9-D586-180DE4F6CF72}"/>
          </ac:cxnSpMkLst>
        </pc:cxnChg>
        <pc:cxnChg chg="add mod">
          <ac:chgData name="Abels, Patrick" userId="ba666de4-0d21-43a6-8e66-51a18aae1b4a" providerId="ADAL" clId="{C9D55978-C4A5-4401-BC2E-28714A70A36C}" dt="2023-09-10T15:44:55.200" v="17"/>
          <ac:cxnSpMkLst>
            <pc:docMk/>
            <pc:sldMk cId="3549618079" sldId="293"/>
            <ac:cxnSpMk id="25" creationId="{41108E27-0832-B182-BA8F-74B140278CAD}"/>
          </ac:cxnSpMkLst>
        </pc:cxnChg>
        <pc:cxnChg chg="add mod">
          <ac:chgData name="Abels, Patrick" userId="ba666de4-0d21-43a6-8e66-51a18aae1b4a" providerId="ADAL" clId="{C9D55978-C4A5-4401-BC2E-28714A70A36C}" dt="2023-09-10T15:44:55.200" v="17"/>
          <ac:cxnSpMkLst>
            <pc:docMk/>
            <pc:sldMk cId="3549618079" sldId="293"/>
            <ac:cxnSpMk id="27" creationId="{01EBB5C8-5758-C687-76D3-19E17FD10F3E}"/>
          </ac:cxnSpMkLst>
        </pc:cxnChg>
        <pc:cxnChg chg="add mod">
          <ac:chgData name="Abels, Patrick" userId="ba666de4-0d21-43a6-8e66-51a18aae1b4a" providerId="ADAL" clId="{C9D55978-C4A5-4401-BC2E-28714A70A36C}" dt="2023-09-10T15:44:55.200" v="17"/>
          <ac:cxnSpMkLst>
            <pc:docMk/>
            <pc:sldMk cId="3549618079" sldId="293"/>
            <ac:cxnSpMk id="29" creationId="{014A0CB9-899E-78EA-0BA7-B492A4889D8E}"/>
          </ac:cxnSpMkLst>
        </pc:cxnChg>
        <pc:cxnChg chg="add mod">
          <ac:chgData name="Abels, Patrick" userId="ba666de4-0d21-43a6-8e66-51a18aae1b4a" providerId="ADAL" clId="{C9D55978-C4A5-4401-BC2E-28714A70A36C}" dt="2023-09-10T15:44:55.200" v="17"/>
          <ac:cxnSpMkLst>
            <pc:docMk/>
            <pc:sldMk cId="3549618079" sldId="293"/>
            <ac:cxnSpMk id="31" creationId="{D31926BD-A078-B82A-7273-5C03B68B895C}"/>
          </ac:cxnSpMkLst>
        </pc:cxnChg>
        <pc:cxnChg chg="add mod">
          <ac:chgData name="Abels, Patrick" userId="ba666de4-0d21-43a6-8e66-51a18aae1b4a" providerId="ADAL" clId="{C9D55978-C4A5-4401-BC2E-28714A70A36C}" dt="2023-09-10T15:44:55.200" v="17"/>
          <ac:cxnSpMkLst>
            <pc:docMk/>
            <pc:sldMk cId="3549618079" sldId="293"/>
            <ac:cxnSpMk id="34" creationId="{026B244A-1B9C-9587-87AD-6DA7C7EF58B8}"/>
          </ac:cxnSpMkLst>
        </pc:cxnChg>
        <pc:cxnChg chg="add mod">
          <ac:chgData name="Abels, Patrick" userId="ba666de4-0d21-43a6-8e66-51a18aae1b4a" providerId="ADAL" clId="{C9D55978-C4A5-4401-BC2E-28714A70A36C}" dt="2023-09-10T15:44:55.200" v="17"/>
          <ac:cxnSpMkLst>
            <pc:docMk/>
            <pc:sldMk cId="3549618079" sldId="293"/>
            <ac:cxnSpMk id="35" creationId="{F4A0A3CC-74C3-CAA0-60F4-455747FC4C04}"/>
          </ac:cxnSpMkLst>
        </pc:cxnChg>
        <pc:cxnChg chg="add mod">
          <ac:chgData name="Abels, Patrick" userId="ba666de4-0d21-43a6-8e66-51a18aae1b4a" providerId="ADAL" clId="{C9D55978-C4A5-4401-BC2E-28714A70A36C}" dt="2023-09-10T15:44:55.200" v="17"/>
          <ac:cxnSpMkLst>
            <pc:docMk/>
            <pc:sldMk cId="3549618079" sldId="293"/>
            <ac:cxnSpMk id="38" creationId="{93224C42-8705-D5D9-A7E0-BE0BF678D8F9}"/>
          </ac:cxnSpMkLst>
        </pc:cxnChg>
        <pc:cxnChg chg="add mod">
          <ac:chgData name="Abels, Patrick" userId="ba666de4-0d21-43a6-8e66-51a18aae1b4a" providerId="ADAL" clId="{C9D55978-C4A5-4401-BC2E-28714A70A36C}" dt="2023-09-10T15:44:55.200" v="17"/>
          <ac:cxnSpMkLst>
            <pc:docMk/>
            <pc:sldMk cId="3549618079" sldId="293"/>
            <ac:cxnSpMk id="41" creationId="{AED5A29F-0A42-E7FB-4419-8654D3951891}"/>
          </ac:cxnSpMkLst>
        </pc:cxnChg>
        <pc:cxnChg chg="add mod">
          <ac:chgData name="Abels, Patrick" userId="ba666de4-0d21-43a6-8e66-51a18aae1b4a" providerId="ADAL" clId="{C9D55978-C4A5-4401-BC2E-28714A70A36C}" dt="2023-09-10T15:44:55.200" v="17"/>
          <ac:cxnSpMkLst>
            <pc:docMk/>
            <pc:sldMk cId="3549618079" sldId="293"/>
            <ac:cxnSpMk id="44" creationId="{5572B5EF-3D17-09ED-9F48-19416A077031}"/>
          </ac:cxnSpMkLst>
        </pc:cxnChg>
        <pc:cxnChg chg="add mod">
          <ac:chgData name="Abels, Patrick" userId="ba666de4-0d21-43a6-8e66-51a18aae1b4a" providerId="ADAL" clId="{C9D55978-C4A5-4401-BC2E-28714A70A36C}" dt="2023-09-10T15:44:55.200" v="17"/>
          <ac:cxnSpMkLst>
            <pc:docMk/>
            <pc:sldMk cId="3549618079" sldId="293"/>
            <ac:cxnSpMk id="47" creationId="{92778A5A-3040-A589-97E1-CDE52DB9F315}"/>
          </ac:cxnSpMkLst>
        </pc:cxnChg>
        <pc:cxnChg chg="add mod">
          <ac:chgData name="Abels, Patrick" userId="ba666de4-0d21-43a6-8e66-51a18aae1b4a" providerId="ADAL" clId="{C9D55978-C4A5-4401-BC2E-28714A70A36C}" dt="2023-09-10T15:44:55.200" v="17"/>
          <ac:cxnSpMkLst>
            <pc:docMk/>
            <pc:sldMk cId="3549618079" sldId="293"/>
            <ac:cxnSpMk id="50" creationId="{1596E1AF-03DB-B76E-313B-48F0A38B65D5}"/>
          </ac:cxnSpMkLst>
        </pc:cxnChg>
        <pc:cxnChg chg="add mod">
          <ac:chgData name="Abels, Patrick" userId="ba666de4-0d21-43a6-8e66-51a18aae1b4a" providerId="ADAL" clId="{C9D55978-C4A5-4401-BC2E-28714A70A36C}" dt="2023-09-10T15:44:55.200" v="17"/>
          <ac:cxnSpMkLst>
            <pc:docMk/>
            <pc:sldMk cId="3549618079" sldId="293"/>
            <ac:cxnSpMk id="51" creationId="{21B0736E-1C26-743D-E3C9-17596ACF68EF}"/>
          </ac:cxnSpMkLst>
        </pc:cxnChg>
        <pc:cxnChg chg="add mod">
          <ac:chgData name="Abels, Patrick" userId="ba666de4-0d21-43a6-8e66-51a18aae1b4a" providerId="ADAL" clId="{C9D55978-C4A5-4401-BC2E-28714A70A36C}" dt="2023-09-10T15:44:55.200" v="17"/>
          <ac:cxnSpMkLst>
            <pc:docMk/>
            <pc:sldMk cId="3549618079" sldId="293"/>
            <ac:cxnSpMk id="52" creationId="{5C7CEC00-20A9-598E-23B8-6974B3F75033}"/>
          </ac:cxnSpMkLst>
        </pc:cxnChg>
        <pc:cxnChg chg="add mod">
          <ac:chgData name="Abels, Patrick" userId="ba666de4-0d21-43a6-8e66-51a18aae1b4a" providerId="ADAL" clId="{C9D55978-C4A5-4401-BC2E-28714A70A36C}" dt="2023-09-10T15:44:55.200" v="17"/>
          <ac:cxnSpMkLst>
            <pc:docMk/>
            <pc:sldMk cId="3549618079" sldId="293"/>
            <ac:cxnSpMk id="53" creationId="{B5AA2592-73D1-B71A-E635-D6512C39B1FD}"/>
          </ac:cxnSpMkLst>
        </pc:cxnChg>
        <pc:cxnChg chg="add mod">
          <ac:chgData name="Abels, Patrick" userId="ba666de4-0d21-43a6-8e66-51a18aae1b4a" providerId="ADAL" clId="{C9D55978-C4A5-4401-BC2E-28714A70A36C}" dt="2023-09-10T15:44:55.200" v="17"/>
          <ac:cxnSpMkLst>
            <pc:docMk/>
            <pc:sldMk cId="3549618079" sldId="293"/>
            <ac:cxnSpMk id="54" creationId="{55EAA768-9155-2484-C350-6B27CC90C362}"/>
          </ac:cxnSpMkLst>
        </pc:cxnChg>
        <pc:cxnChg chg="add mod">
          <ac:chgData name="Abels, Patrick" userId="ba666de4-0d21-43a6-8e66-51a18aae1b4a" providerId="ADAL" clId="{C9D55978-C4A5-4401-BC2E-28714A70A36C}" dt="2023-09-10T15:44:55.200" v="17"/>
          <ac:cxnSpMkLst>
            <pc:docMk/>
            <pc:sldMk cId="3549618079" sldId="293"/>
            <ac:cxnSpMk id="55" creationId="{E6CCE389-FBDC-D8A9-7C69-7200359F1931}"/>
          </ac:cxnSpMkLst>
        </pc:cxnChg>
      </pc:sldChg>
      <pc:sldChg chg="addSp delSp modSp add mod">
        <pc:chgData name="Abels, Patrick" userId="ba666de4-0d21-43a6-8e66-51a18aae1b4a" providerId="ADAL" clId="{C9D55978-C4A5-4401-BC2E-28714A70A36C}" dt="2023-09-10T16:03:12.648" v="108" actId="113"/>
        <pc:sldMkLst>
          <pc:docMk/>
          <pc:sldMk cId="2693815173" sldId="294"/>
        </pc:sldMkLst>
        <pc:spChg chg="mod">
          <ac:chgData name="Abels, Patrick" userId="ba666de4-0d21-43a6-8e66-51a18aae1b4a" providerId="ADAL" clId="{C9D55978-C4A5-4401-BC2E-28714A70A36C}" dt="2023-09-10T16:03:12.648" v="108" actId="113"/>
          <ac:spMkLst>
            <pc:docMk/>
            <pc:sldMk cId="2693815173" sldId="294"/>
            <ac:spMk id="2" creationId="{1864604C-15AA-81DE-CCF7-18F7DBC474C9}"/>
          </ac:spMkLst>
        </pc:spChg>
        <pc:spChg chg="mod">
          <ac:chgData name="Abels, Patrick" userId="ba666de4-0d21-43a6-8e66-51a18aae1b4a" providerId="ADAL" clId="{C9D55978-C4A5-4401-BC2E-28714A70A36C}" dt="2023-09-10T15:47:59.539" v="37" actId="20577"/>
          <ac:spMkLst>
            <pc:docMk/>
            <pc:sldMk cId="2693815173" sldId="294"/>
            <ac:spMk id="3" creationId="{105AD3F8-C94A-1AEA-AA15-B530C499A8F2}"/>
          </ac:spMkLst>
        </pc:spChg>
        <pc:spChg chg="mod">
          <ac:chgData name="Abels, Patrick" userId="ba666de4-0d21-43a6-8e66-51a18aae1b4a" providerId="ADAL" clId="{C9D55978-C4A5-4401-BC2E-28714A70A36C}" dt="2023-09-10T15:47:49.528" v="30"/>
          <ac:spMkLst>
            <pc:docMk/>
            <pc:sldMk cId="2693815173" sldId="294"/>
            <ac:spMk id="6" creationId="{A5F790DD-1A59-B95B-A134-02E40F3C2B1A}"/>
          </ac:spMkLst>
        </pc:spChg>
        <pc:spChg chg="mod">
          <ac:chgData name="Abels, Patrick" userId="ba666de4-0d21-43a6-8e66-51a18aae1b4a" providerId="ADAL" clId="{C9D55978-C4A5-4401-BC2E-28714A70A36C}" dt="2023-09-10T15:47:49.528" v="30"/>
          <ac:spMkLst>
            <pc:docMk/>
            <pc:sldMk cId="2693815173" sldId="294"/>
            <ac:spMk id="7" creationId="{E3E1ADE1-1AB9-B5F1-086E-8E0CC514127E}"/>
          </ac:spMkLst>
        </pc:spChg>
        <pc:spChg chg="mod">
          <ac:chgData name="Abels, Patrick" userId="ba666de4-0d21-43a6-8e66-51a18aae1b4a" providerId="ADAL" clId="{C9D55978-C4A5-4401-BC2E-28714A70A36C}" dt="2023-09-10T15:47:49.528" v="30"/>
          <ac:spMkLst>
            <pc:docMk/>
            <pc:sldMk cId="2693815173" sldId="294"/>
            <ac:spMk id="8" creationId="{84FE2839-1CAA-D514-C01B-C0FADCEE644E}"/>
          </ac:spMkLst>
        </pc:spChg>
        <pc:spChg chg="mod">
          <ac:chgData name="Abels, Patrick" userId="ba666de4-0d21-43a6-8e66-51a18aae1b4a" providerId="ADAL" clId="{C9D55978-C4A5-4401-BC2E-28714A70A36C}" dt="2023-09-10T15:47:49.528" v="30"/>
          <ac:spMkLst>
            <pc:docMk/>
            <pc:sldMk cId="2693815173" sldId="294"/>
            <ac:spMk id="9" creationId="{3FCBC04D-F471-AEDD-3268-F542709601F6}"/>
          </ac:spMkLst>
        </pc:spChg>
        <pc:spChg chg="mod">
          <ac:chgData name="Abels, Patrick" userId="ba666de4-0d21-43a6-8e66-51a18aae1b4a" providerId="ADAL" clId="{C9D55978-C4A5-4401-BC2E-28714A70A36C}" dt="2023-09-10T15:47:49.528" v="30"/>
          <ac:spMkLst>
            <pc:docMk/>
            <pc:sldMk cId="2693815173" sldId="294"/>
            <ac:spMk id="10" creationId="{F3047D09-7296-4B3A-66E9-1BCFF86CBE4B}"/>
          </ac:spMkLst>
        </pc:spChg>
        <pc:spChg chg="mod">
          <ac:chgData name="Abels, Patrick" userId="ba666de4-0d21-43a6-8e66-51a18aae1b4a" providerId="ADAL" clId="{C9D55978-C4A5-4401-BC2E-28714A70A36C}" dt="2023-09-10T15:47:49.528" v="30"/>
          <ac:spMkLst>
            <pc:docMk/>
            <pc:sldMk cId="2693815173" sldId="294"/>
            <ac:spMk id="11" creationId="{9896D799-1D89-7540-4DDA-68854F4F81AD}"/>
          </ac:spMkLst>
        </pc:spChg>
        <pc:spChg chg="mod">
          <ac:chgData name="Abels, Patrick" userId="ba666de4-0d21-43a6-8e66-51a18aae1b4a" providerId="ADAL" clId="{C9D55978-C4A5-4401-BC2E-28714A70A36C}" dt="2023-09-10T15:47:49.528" v="30"/>
          <ac:spMkLst>
            <pc:docMk/>
            <pc:sldMk cId="2693815173" sldId="294"/>
            <ac:spMk id="17" creationId="{E27B097A-90A3-B14E-FB1A-121C3D6E9B5E}"/>
          </ac:spMkLst>
        </pc:spChg>
        <pc:spChg chg="mod">
          <ac:chgData name="Abels, Patrick" userId="ba666de4-0d21-43a6-8e66-51a18aae1b4a" providerId="ADAL" clId="{C9D55978-C4A5-4401-BC2E-28714A70A36C}" dt="2023-09-10T15:47:49.528" v="30"/>
          <ac:spMkLst>
            <pc:docMk/>
            <pc:sldMk cId="2693815173" sldId="294"/>
            <ac:spMk id="19" creationId="{5C8024E7-FBD6-DBCE-CF94-D0896CD302B4}"/>
          </ac:spMkLst>
        </pc:spChg>
        <pc:spChg chg="mod">
          <ac:chgData name="Abels, Patrick" userId="ba666de4-0d21-43a6-8e66-51a18aae1b4a" providerId="ADAL" clId="{C9D55978-C4A5-4401-BC2E-28714A70A36C}" dt="2023-09-10T15:47:49.528" v="30"/>
          <ac:spMkLst>
            <pc:docMk/>
            <pc:sldMk cId="2693815173" sldId="294"/>
            <ac:spMk id="21" creationId="{24B2F03A-B169-12C9-EA0A-CE53511AE68D}"/>
          </ac:spMkLst>
        </pc:spChg>
        <pc:spChg chg="mod">
          <ac:chgData name="Abels, Patrick" userId="ba666de4-0d21-43a6-8e66-51a18aae1b4a" providerId="ADAL" clId="{C9D55978-C4A5-4401-BC2E-28714A70A36C}" dt="2023-09-10T15:47:49.528" v="30"/>
          <ac:spMkLst>
            <pc:docMk/>
            <pc:sldMk cId="2693815173" sldId="294"/>
            <ac:spMk id="23" creationId="{DE6656A0-D5A4-1BC7-1BDD-74C6BD7217E0}"/>
          </ac:spMkLst>
        </pc:spChg>
        <pc:spChg chg="mod">
          <ac:chgData name="Abels, Patrick" userId="ba666de4-0d21-43a6-8e66-51a18aae1b4a" providerId="ADAL" clId="{C9D55978-C4A5-4401-BC2E-28714A70A36C}" dt="2023-09-10T15:47:49.528" v="30"/>
          <ac:spMkLst>
            <pc:docMk/>
            <pc:sldMk cId="2693815173" sldId="294"/>
            <ac:spMk id="25" creationId="{593A8A99-5895-FB74-2742-100DCA0701EB}"/>
          </ac:spMkLst>
        </pc:spChg>
        <pc:spChg chg="mod">
          <ac:chgData name="Abels, Patrick" userId="ba666de4-0d21-43a6-8e66-51a18aae1b4a" providerId="ADAL" clId="{C9D55978-C4A5-4401-BC2E-28714A70A36C}" dt="2023-09-10T15:47:49.528" v="30"/>
          <ac:spMkLst>
            <pc:docMk/>
            <pc:sldMk cId="2693815173" sldId="294"/>
            <ac:spMk id="27" creationId="{C825C946-2557-FCA1-4046-C7BA106414CE}"/>
          </ac:spMkLst>
        </pc:spChg>
        <pc:spChg chg="mod">
          <ac:chgData name="Abels, Patrick" userId="ba666de4-0d21-43a6-8e66-51a18aae1b4a" providerId="ADAL" clId="{C9D55978-C4A5-4401-BC2E-28714A70A36C}" dt="2023-09-10T15:47:49.528" v="30"/>
          <ac:spMkLst>
            <pc:docMk/>
            <pc:sldMk cId="2693815173" sldId="294"/>
            <ac:spMk id="29" creationId="{DE09AF26-1762-B29E-CBBC-5D2C32CB75E4}"/>
          </ac:spMkLst>
        </pc:spChg>
        <pc:spChg chg="mod">
          <ac:chgData name="Abels, Patrick" userId="ba666de4-0d21-43a6-8e66-51a18aae1b4a" providerId="ADAL" clId="{C9D55978-C4A5-4401-BC2E-28714A70A36C}" dt="2023-09-10T15:47:49.528" v="30"/>
          <ac:spMkLst>
            <pc:docMk/>
            <pc:sldMk cId="2693815173" sldId="294"/>
            <ac:spMk id="31" creationId="{D3C7CA53-06CC-15D6-09F5-6EB975E29B98}"/>
          </ac:spMkLst>
        </pc:spChg>
        <pc:spChg chg="mod">
          <ac:chgData name="Abels, Patrick" userId="ba666de4-0d21-43a6-8e66-51a18aae1b4a" providerId="ADAL" clId="{C9D55978-C4A5-4401-BC2E-28714A70A36C}" dt="2023-09-10T15:47:49.528" v="30"/>
          <ac:spMkLst>
            <pc:docMk/>
            <pc:sldMk cId="2693815173" sldId="294"/>
            <ac:spMk id="33" creationId="{6AA8415D-05B6-3B79-5371-63BDFF1127A4}"/>
          </ac:spMkLst>
        </pc:spChg>
        <pc:spChg chg="mod">
          <ac:chgData name="Abels, Patrick" userId="ba666de4-0d21-43a6-8e66-51a18aae1b4a" providerId="ADAL" clId="{C9D55978-C4A5-4401-BC2E-28714A70A36C}" dt="2023-09-10T15:47:49.528" v="30"/>
          <ac:spMkLst>
            <pc:docMk/>
            <pc:sldMk cId="2693815173" sldId="294"/>
            <ac:spMk id="34" creationId="{52AE0F34-0C1F-2238-D680-A1260DDB06B9}"/>
          </ac:spMkLst>
        </pc:spChg>
        <pc:grpChg chg="add mod">
          <ac:chgData name="Abels, Patrick" userId="ba666de4-0d21-43a6-8e66-51a18aae1b4a" providerId="ADAL" clId="{C9D55978-C4A5-4401-BC2E-28714A70A36C}" dt="2023-09-10T15:47:49.528" v="30"/>
          <ac:grpSpMkLst>
            <pc:docMk/>
            <pc:sldMk cId="2693815173" sldId="294"/>
            <ac:grpSpMk id="5" creationId="{13BE095F-A50F-0866-4EB0-7D3919FF50AD}"/>
          </ac:grpSpMkLst>
        </pc:grpChg>
        <pc:picChg chg="del">
          <ac:chgData name="Abels, Patrick" userId="ba666de4-0d21-43a6-8e66-51a18aae1b4a" providerId="ADAL" clId="{C9D55978-C4A5-4401-BC2E-28714A70A36C}" dt="2023-09-10T15:47:43.155" v="29" actId="478"/>
          <ac:picMkLst>
            <pc:docMk/>
            <pc:sldMk cId="2693815173" sldId="294"/>
            <ac:picMk id="4" creationId="{0286AFF5-65E2-723B-F230-AE7E8A5C4AEF}"/>
          </ac:picMkLst>
        </pc:picChg>
        <pc:cxnChg chg="mod">
          <ac:chgData name="Abels, Patrick" userId="ba666de4-0d21-43a6-8e66-51a18aae1b4a" providerId="ADAL" clId="{C9D55978-C4A5-4401-BC2E-28714A70A36C}" dt="2023-09-10T15:47:49.528" v="30"/>
          <ac:cxnSpMkLst>
            <pc:docMk/>
            <pc:sldMk cId="2693815173" sldId="294"/>
            <ac:cxnSpMk id="12" creationId="{A0B4E270-6494-6C21-759B-7A57A7D5E053}"/>
          </ac:cxnSpMkLst>
        </pc:cxnChg>
        <pc:cxnChg chg="mod">
          <ac:chgData name="Abels, Patrick" userId="ba666de4-0d21-43a6-8e66-51a18aae1b4a" providerId="ADAL" clId="{C9D55978-C4A5-4401-BC2E-28714A70A36C}" dt="2023-09-10T15:47:49.528" v="30"/>
          <ac:cxnSpMkLst>
            <pc:docMk/>
            <pc:sldMk cId="2693815173" sldId="294"/>
            <ac:cxnSpMk id="13" creationId="{65F9DB97-2B9A-B522-ED75-873C5433454B}"/>
          </ac:cxnSpMkLst>
        </pc:cxnChg>
        <pc:cxnChg chg="mod">
          <ac:chgData name="Abels, Patrick" userId="ba666de4-0d21-43a6-8e66-51a18aae1b4a" providerId="ADAL" clId="{C9D55978-C4A5-4401-BC2E-28714A70A36C}" dt="2023-09-10T15:47:49.528" v="30"/>
          <ac:cxnSpMkLst>
            <pc:docMk/>
            <pc:sldMk cId="2693815173" sldId="294"/>
            <ac:cxnSpMk id="14" creationId="{6905D316-AB25-FD0D-9EA8-BF69F3BF3110}"/>
          </ac:cxnSpMkLst>
        </pc:cxnChg>
        <pc:cxnChg chg="mod">
          <ac:chgData name="Abels, Patrick" userId="ba666de4-0d21-43a6-8e66-51a18aae1b4a" providerId="ADAL" clId="{C9D55978-C4A5-4401-BC2E-28714A70A36C}" dt="2023-09-10T15:47:49.528" v="30"/>
          <ac:cxnSpMkLst>
            <pc:docMk/>
            <pc:sldMk cId="2693815173" sldId="294"/>
            <ac:cxnSpMk id="15" creationId="{3349D402-0CCE-745B-69BA-997D8AFDBF47}"/>
          </ac:cxnSpMkLst>
        </pc:cxnChg>
        <pc:cxnChg chg="mod">
          <ac:chgData name="Abels, Patrick" userId="ba666de4-0d21-43a6-8e66-51a18aae1b4a" providerId="ADAL" clId="{C9D55978-C4A5-4401-BC2E-28714A70A36C}" dt="2023-09-10T15:47:49.528" v="30"/>
          <ac:cxnSpMkLst>
            <pc:docMk/>
            <pc:sldMk cId="2693815173" sldId="294"/>
            <ac:cxnSpMk id="16" creationId="{E2CC6341-7FEF-AE07-4A5B-A60D2C2577BF}"/>
          </ac:cxnSpMkLst>
        </pc:cxnChg>
        <pc:cxnChg chg="mod">
          <ac:chgData name="Abels, Patrick" userId="ba666de4-0d21-43a6-8e66-51a18aae1b4a" providerId="ADAL" clId="{C9D55978-C4A5-4401-BC2E-28714A70A36C}" dt="2023-09-10T15:47:49.528" v="30"/>
          <ac:cxnSpMkLst>
            <pc:docMk/>
            <pc:sldMk cId="2693815173" sldId="294"/>
            <ac:cxnSpMk id="18" creationId="{1D5C26D5-16BC-A56A-1744-2A03B23E1FA9}"/>
          </ac:cxnSpMkLst>
        </pc:cxnChg>
        <pc:cxnChg chg="mod">
          <ac:chgData name="Abels, Patrick" userId="ba666de4-0d21-43a6-8e66-51a18aae1b4a" providerId="ADAL" clId="{C9D55978-C4A5-4401-BC2E-28714A70A36C}" dt="2023-09-10T15:47:49.528" v="30"/>
          <ac:cxnSpMkLst>
            <pc:docMk/>
            <pc:sldMk cId="2693815173" sldId="294"/>
            <ac:cxnSpMk id="20" creationId="{1DFD37A8-E225-4CDE-C735-3D9D79003ED5}"/>
          </ac:cxnSpMkLst>
        </pc:cxnChg>
        <pc:cxnChg chg="mod">
          <ac:chgData name="Abels, Patrick" userId="ba666de4-0d21-43a6-8e66-51a18aae1b4a" providerId="ADAL" clId="{C9D55978-C4A5-4401-BC2E-28714A70A36C}" dt="2023-09-10T15:47:49.528" v="30"/>
          <ac:cxnSpMkLst>
            <pc:docMk/>
            <pc:sldMk cId="2693815173" sldId="294"/>
            <ac:cxnSpMk id="22" creationId="{83EB9A7B-7988-B372-832D-275C3BB6C951}"/>
          </ac:cxnSpMkLst>
        </pc:cxnChg>
        <pc:cxnChg chg="mod">
          <ac:chgData name="Abels, Patrick" userId="ba666de4-0d21-43a6-8e66-51a18aae1b4a" providerId="ADAL" clId="{C9D55978-C4A5-4401-BC2E-28714A70A36C}" dt="2023-09-10T15:47:49.528" v="30"/>
          <ac:cxnSpMkLst>
            <pc:docMk/>
            <pc:sldMk cId="2693815173" sldId="294"/>
            <ac:cxnSpMk id="24" creationId="{DEEC3D1B-2F6F-77B5-2125-9CB05644934C}"/>
          </ac:cxnSpMkLst>
        </pc:cxnChg>
        <pc:cxnChg chg="mod">
          <ac:chgData name="Abels, Patrick" userId="ba666de4-0d21-43a6-8e66-51a18aae1b4a" providerId="ADAL" clId="{C9D55978-C4A5-4401-BC2E-28714A70A36C}" dt="2023-09-10T15:47:49.528" v="30"/>
          <ac:cxnSpMkLst>
            <pc:docMk/>
            <pc:sldMk cId="2693815173" sldId="294"/>
            <ac:cxnSpMk id="26" creationId="{D4B906BC-10F1-A3D7-A414-BB74C57D9B8D}"/>
          </ac:cxnSpMkLst>
        </pc:cxnChg>
        <pc:cxnChg chg="mod">
          <ac:chgData name="Abels, Patrick" userId="ba666de4-0d21-43a6-8e66-51a18aae1b4a" providerId="ADAL" clId="{C9D55978-C4A5-4401-BC2E-28714A70A36C}" dt="2023-09-10T15:47:49.528" v="30"/>
          <ac:cxnSpMkLst>
            <pc:docMk/>
            <pc:sldMk cId="2693815173" sldId="294"/>
            <ac:cxnSpMk id="28" creationId="{6EE6629E-C3E4-AD33-864A-EC58CA2FB4F8}"/>
          </ac:cxnSpMkLst>
        </pc:cxnChg>
        <pc:cxnChg chg="mod">
          <ac:chgData name="Abels, Patrick" userId="ba666de4-0d21-43a6-8e66-51a18aae1b4a" providerId="ADAL" clId="{C9D55978-C4A5-4401-BC2E-28714A70A36C}" dt="2023-09-10T15:47:49.528" v="30"/>
          <ac:cxnSpMkLst>
            <pc:docMk/>
            <pc:sldMk cId="2693815173" sldId="294"/>
            <ac:cxnSpMk id="30" creationId="{B5026691-F246-8268-9E16-C57255D43565}"/>
          </ac:cxnSpMkLst>
        </pc:cxnChg>
        <pc:cxnChg chg="mod">
          <ac:chgData name="Abels, Patrick" userId="ba666de4-0d21-43a6-8e66-51a18aae1b4a" providerId="ADAL" clId="{C9D55978-C4A5-4401-BC2E-28714A70A36C}" dt="2023-09-10T15:47:49.528" v="30"/>
          <ac:cxnSpMkLst>
            <pc:docMk/>
            <pc:sldMk cId="2693815173" sldId="294"/>
            <ac:cxnSpMk id="32" creationId="{96D49BE4-E97C-62E1-D7F9-78DDC2375785}"/>
          </ac:cxnSpMkLst>
        </pc:cxnChg>
        <pc:cxnChg chg="mod">
          <ac:chgData name="Abels, Patrick" userId="ba666de4-0d21-43a6-8e66-51a18aae1b4a" providerId="ADAL" clId="{C9D55978-C4A5-4401-BC2E-28714A70A36C}" dt="2023-09-10T15:47:49.528" v="30"/>
          <ac:cxnSpMkLst>
            <pc:docMk/>
            <pc:sldMk cId="2693815173" sldId="294"/>
            <ac:cxnSpMk id="35" creationId="{EB46077F-69E4-9854-37DC-1DB0396BB887}"/>
          </ac:cxnSpMkLst>
        </pc:cxnChg>
        <pc:cxnChg chg="mod">
          <ac:chgData name="Abels, Patrick" userId="ba666de4-0d21-43a6-8e66-51a18aae1b4a" providerId="ADAL" clId="{C9D55978-C4A5-4401-BC2E-28714A70A36C}" dt="2023-09-10T15:47:49.528" v="30"/>
          <ac:cxnSpMkLst>
            <pc:docMk/>
            <pc:sldMk cId="2693815173" sldId="294"/>
            <ac:cxnSpMk id="36" creationId="{FEB3C5E4-4DA5-5CE3-56BA-A03455B03FD9}"/>
          </ac:cxnSpMkLst>
        </pc:cxnChg>
      </pc:sldChg>
      <pc:sldChg chg="addSp modSp add mod modTransition">
        <pc:chgData name="Abels, Patrick" userId="ba666de4-0d21-43a6-8e66-51a18aae1b4a" providerId="ADAL" clId="{C9D55978-C4A5-4401-BC2E-28714A70A36C}" dt="2023-09-10T15:52:26.240" v="82"/>
        <pc:sldMkLst>
          <pc:docMk/>
          <pc:sldMk cId="3090482066" sldId="295"/>
        </pc:sldMkLst>
        <pc:spChg chg="mod">
          <ac:chgData name="Abels, Patrick" userId="ba666de4-0d21-43a6-8e66-51a18aae1b4a" providerId="ADAL" clId="{C9D55978-C4A5-4401-BC2E-28714A70A36C}" dt="2023-09-10T15:49:31.523" v="52" actId="404"/>
          <ac:spMkLst>
            <pc:docMk/>
            <pc:sldMk cId="3090482066" sldId="295"/>
            <ac:spMk id="9" creationId="{3FCBC04D-F471-AEDD-3268-F542709601F6}"/>
          </ac:spMkLst>
        </pc:spChg>
        <pc:spChg chg="mod">
          <ac:chgData name="Abels, Patrick" userId="ba666de4-0d21-43a6-8e66-51a18aae1b4a" providerId="ADAL" clId="{C9D55978-C4A5-4401-BC2E-28714A70A36C}" dt="2023-09-10T15:49:43.972" v="53" actId="14100"/>
          <ac:spMkLst>
            <pc:docMk/>
            <pc:sldMk cId="3090482066" sldId="295"/>
            <ac:spMk id="29" creationId="{DE09AF26-1762-B29E-CBBC-5D2C32CB75E4}"/>
          </ac:spMkLst>
        </pc:spChg>
        <pc:spChg chg="mod">
          <ac:chgData name="Abels, Patrick" userId="ba666de4-0d21-43a6-8e66-51a18aae1b4a" providerId="ADAL" clId="{C9D55978-C4A5-4401-BC2E-28714A70A36C}" dt="2023-09-10T15:49:47.036" v="54" actId="14100"/>
          <ac:spMkLst>
            <pc:docMk/>
            <pc:sldMk cId="3090482066" sldId="295"/>
            <ac:spMk id="31" creationId="{D3C7CA53-06CC-15D6-09F5-6EB975E29B98}"/>
          </ac:spMkLst>
        </pc:spChg>
        <pc:spChg chg="mod">
          <ac:chgData name="Abels, Patrick" userId="ba666de4-0d21-43a6-8e66-51a18aae1b4a" providerId="ADAL" clId="{C9D55978-C4A5-4401-BC2E-28714A70A36C}" dt="2023-09-10T15:49:00.889" v="48"/>
          <ac:spMkLst>
            <pc:docMk/>
            <pc:sldMk cId="3090482066" sldId="295"/>
            <ac:spMk id="38" creationId="{990FF60E-6969-08E3-11FD-C97348067324}"/>
          </ac:spMkLst>
        </pc:spChg>
        <pc:grpChg chg="mod">
          <ac:chgData name="Abels, Patrick" userId="ba666de4-0d21-43a6-8e66-51a18aae1b4a" providerId="ADAL" clId="{C9D55978-C4A5-4401-BC2E-28714A70A36C}" dt="2023-09-10T15:49:54.416" v="55" actId="1076"/>
          <ac:grpSpMkLst>
            <pc:docMk/>
            <pc:sldMk cId="3090482066" sldId="295"/>
            <ac:grpSpMk id="5" creationId="{13BE095F-A50F-0866-4EB0-7D3919FF50AD}"/>
          </ac:grpSpMkLst>
        </pc:grpChg>
        <pc:grpChg chg="add mod">
          <ac:chgData name="Abels, Patrick" userId="ba666de4-0d21-43a6-8e66-51a18aae1b4a" providerId="ADAL" clId="{C9D55978-C4A5-4401-BC2E-28714A70A36C}" dt="2023-09-10T15:49:00.889" v="48"/>
          <ac:grpSpMkLst>
            <pc:docMk/>
            <pc:sldMk cId="3090482066" sldId="295"/>
            <ac:grpSpMk id="37" creationId="{CD06AD8A-FC2B-B2F4-43B7-FFA580D83272}"/>
          </ac:grpSpMkLst>
        </pc:grpChg>
        <pc:picChg chg="add mod">
          <ac:chgData name="Abels, Patrick" userId="ba666de4-0d21-43a6-8e66-51a18aae1b4a" providerId="ADAL" clId="{C9D55978-C4A5-4401-BC2E-28714A70A36C}" dt="2023-09-10T15:49:07" v="49" actId="1076"/>
          <ac:picMkLst>
            <pc:docMk/>
            <pc:sldMk cId="3090482066" sldId="295"/>
            <ac:picMk id="4" creationId="{B6E4DD4E-C4A0-4B63-F261-DCB98D2CEA49}"/>
          </ac:picMkLst>
        </pc:picChg>
        <pc:picChg chg="mod">
          <ac:chgData name="Abels, Patrick" userId="ba666de4-0d21-43a6-8e66-51a18aae1b4a" providerId="ADAL" clId="{C9D55978-C4A5-4401-BC2E-28714A70A36C}" dt="2023-09-10T15:49:00.889" v="48"/>
          <ac:picMkLst>
            <pc:docMk/>
            <pc:sldMk cId="3090482066" sldId="295"/>
            <ac:picMk id="39" creationId="{4C6027A1-72AC-48E9-F7FC-65B365EB66D0}"/>
          </ac:picMkLst>
        </pc:picChg>
        <pc:cxnChg chg="mod">
          <ac:chgData name="Abels, Patrick" userId="ba666de4-0d21-43a6-8e66-51a18aae1b4a" providerId="ADAL" clId="{C9D55978-C4A5-4401-BC2E-28714A70A36C}" dt="2023-09-10T15:49:43.972" v="53" actId="14100"/>
          <ac:cxnSpMkLst>
            <pc:docMk/>
            <pc:sldMk cId="3090482066" sldId="295"/>
            <ac:cxnSpMk id="30" creationId="{B5026691-F246-8268-9E16-C57255D43565}"/>
          </ac:cxnSpMkLst>
        </pc:cxnChg>
        <pc:cxnChg chg="mod">
          <ac:chgData name="Abels, Patrick" userId="ba666de4-0d21-43a6-8e66-51a18aae1b4a" providerId="ADAL" clId="{C9D55978-C4A5-4401-BC2E-28714A70A36C}" dt="2023-09-10T15:49:47.036" v="54" actId="14100"/>
          <ac:cxnSpMkLst>
            <pc:docMk/>
            <pc:sldMk cId="3090482066" sldId="295"/>
            <ac:cxnSpMk id="32" creationId="{96D49BE4-E97C-62E1-D7F9-78DDC2375785}"/>
          </ac:cxnSpMkLst>
        </pc:cxnChg>
      </pc:sldChg>
      <pc:sldChg chg="modSp mod">
        <pc:chgData name="Abels, Patrick" userId="ba666de4-0d21-43a6-8e66-51a18aae1b4a" providerId="ADAL" clId="{C9D55978-C4A5-4401-BC2E-28714A70A36C}" dt="2023-09-10T15:50:53.465" v="73" actId="403"/>
        <pc:sldMkLst>
          <pc:docMk/>
          <pc:sldMk cId="1082503161" sldId="296"/>
        </pc:sldMkLst>
        <pc:spChg chg="mod">
          <ac:chgData name="Abels, Patrick" userId="ba666de4-0d21-43a6-8e66-51a18aae1b4a" providerId="ADAL" clId="{C9D55978-C4A5-4401-BC2E-28714A70A36C}" dt="2023-09-10T15:50:53.465" v="73" actId="403"/>
          <ac:spMkLst>
            <pc:docMk/>
            <pc:sldMk cId="1082503161" sldId="296"/>
            <ac:spMk id="2" creationId="{39581EDF-BC24-2853-902C-BEF01710D036}"/>
          </ac:spMkLst>
        </pc:spChg>
      </pc:sldChg>
      <pc:sldChg chg="modSp add del mod">
        <pc:chgData name="Abels, Patrick" userId="ba666de4-0d21-43a6-8e66-51a18aae1b4a" providerId="ADAL" clId="{C9D55978-C4A5-4401-BC2E-28714A70A36C}" dt="2023-09-10T16:03:42.560" v="132" actId="113"/>
        <pc:sldMkLst>
          <pc:docMk/>
          <pc:sldMk cId="1084871162" sldId="297"/>
        </pc:sldMkLst>
        <pc:spChg chg="mod">
          <ac:chgData name="Abels, Patrick" userId="ba666de4-0d21-43a6-8e66-51a18aae1b4a" providerId="ADAL" clId="{C9D55978-C4A5-4401-BC2E-28714A70A36C}" dt="2023-09-10T16:03:42.560" v="132" actId="113"/>
          <ac:spMkLst>
            <pc:docMk/>
            <pc:sldMk cId="1084871162" sldId="297"/>
            <ac:spMk id="2" creationId="{3840AF0F-0764-865D-D981-8E2407209E06}"/>
          </ac:spMkLst>
        </pc:spChg>
      </pc:sldChg>
      <pc:sldMasterChg chg="modSldLayout">
        <pc:chgData name="Abels, Patrick" userId="ba666de4-0d21-43a6-8e66-51a18aae1b4a" providerId="ADAL" clId="{C9D55978-C4A5-4401-BC2E-28714A70A36C}" dt="2023-09-10T15:46:41.896" v="25" actId="2085"/>
        <pc:sldMasterMkLst>
          <pc:docMk/>
          <pc:sldMasterMk cId="1043764218" sldId="2147483660"/>
        </pc:sldMasterMkLst>
        <pc:sldLayoutChg chg="modSp mod">
          <pc:chgData name="Abels, Patrick" userId="ba666de4-0d21-43a6-8e66-51a18aae1b4a" providerId="ADAL" clId="{C9D55978-C4A5-4401-BC2E-28714A70A36C}" dt="2023-09-10T15:46:41.896" v="25" actId="2085"/>
          <pc:sldLayoutMkLst>
            <pc:docMk/>
            <pc:sldMasterMk cId="1043764218" sldId="2147483660"/>
            <pc:sldLayoutMk cId="815804911" sldId="2147483665"/>
          </pc:sldLayoutMkLst>
          <pc:spChg chg="mod">
            <ac:chgData name="Abels, Patrick" userId="ba666de4-0d21-43a6-8e66-51a18aae1b4a" providerId="ADAL" clId="{C9D55978-C4A5-4401-BC2E-28714A70A36C}" dt="2023-09-10T15:46:41.896" v="25" actId="2085"/>
            <ac:spMkLst>
              <pc:docMk/>
              <pc:sldMasterMk cId="1043764218" sldId="2147483660"/>
              <pc:sldLayoutMk cId="815804911" sldId="2147483665"/>
              <ac:spMk id="5" creationId="{3C980BA9-BC4E-30FD-C020-AEBBFBFBF1AE}"/>
            </ac:spMkLst>
          </pc:spChg>
          <pc:picChg chg="mod">
            <ac:chgData name="Abels, Patrick" userId="ba666de4-0d21-43a6-8e66-51a18aae1b4a" providerId="ADAL" clId="{C9D55978-C4A5-4401-BC2E-28714A70A36C}" dt="2023-09-10T15:46:25.398" v="23" actId="207"/>
            <ac:picMkLst>
              <pc:docMk/>
              <pc:sldMasterMk cId="1043764218" sldId="2147483660"/>
              <pc:sldLayoutMk cId="815804911" sldId="2147483665"/>
              <ac:picMk id="7" creationId="{DA3F6043-04FC-7DBE-9677-C0D2183CF0AD}"/>
            </ac:picMkLst>
          </pc:picChg>
        </pc:sldLayoutChg>
      </pc:sldMasterChg>
    </pc:docChg>
  </pc:docChgLst>
  <pc:docChgLst>
    <pc:chgData name="Abels, Patrick" userId="ba666de4-0d21-43a6-8e66-51a18aae1b4a" providerId="ADAL" clId="{A39CBA78-CD27-44CB-BD30-73AE13A7EB83}"/>
    <pc:docChg chg="custSel modSld">
      <pc:chgData name="Abels, Patrick" userId="ba666de4-0d21-43a6-8e66-51a18aae1b4a" providerId="ADAL" clId="{A39CBA78-CD27-44CB-BD30-73AE13A7EB83}" dt="2023-11-23T14:48:05.323" v="55" actId="478"/>
      <pc:docMkLst>
        <pc:docMk/>
      </pc:docMkLst>
      <pc:sldChg chg="addSp delSp modSp mod">
        <pc:chgData name="Abels, Patrick" userId="ba666de4-0d21-43a6-8e66-51a18aae1b4a" providerId="ADAL" clId="{A39CBA78-CD27-44CB-BD30-73AE13A7EB83}" dt="2023-11-23T14:48:05.323" v="55" actId="478"/>
        <pc:sldMkLst>
          <pc:docMk/>
          <pc:sldMk cId="2766537786" sldId="263"/>
        </pc:sldMkLst>
        <pc:spChg chg="add del mod">
          <ac:chgData name="Abels, Patrick" userId="ba666de4-0d21-43a6-8e66-51a18aae1b4a" providerId="ADAL" clId="{A39CBA78-CD27-44CB-BD30-73AE13A7EB83}" dt="2023-11-23T14:48:05.323" v="55" actId="478"/>
          <ac:spMkLst>
            <pc:docMk/>
            <pc:sldMk cId="2766537786" sldId="263"/>
            <ac:spMk id="3" creationId="{7A443711-F723-D9FF-D999-34CF644405CC}"/>
          </ac:spMkLst>
        </pc:spChg>
      </pc:sldChg>
      <pc:sldChg chg="addSp delSp modSp mod">
        <pc:chgData name="Abels, Patrick" userId="ba666de4-0d21-43a6-8e66-51a18aae1b4a" providerId="ADAL" clId="{A39CBA78-CD27-44CB-BD30-73AE13A7EB83}" dt="2023-11-23T14:47:59.480" v="54" actId="478"/>
        <pc:sldMkLst>
          <pc:docMk/>
          <pc:sldMk cId="4212458835" sldId="273"/>
        </pc:sldMkLst>
        <pc:spChg chg="add del mod ord">
          <ac:chgData name="Abels, Patrick" userId="ba666de4-0d21-43a6-8e66-51a18aae1b4a" providerId="ADAL" clId="{A39CBA78-CD27-44CB-BD30-73AE13A7EB83}" dt="2023-11-23T14:47:59.480" v="54" actId="478"/>
          <ac:spMkLst>
            <pc:docMk/>
            <pc:sldMk cId="4212458835" sldId="273"/>
            <ac:spMk id="5" creationId="{AE57350D-960A-5B98-B7E4-D81FE3ED884C}"/>
          </ac:spMkLst>
        </pc:spChg>
      </pc:sldChg>
      <pc:sldChg chg="addSp delSp modSp mod">
        <pc:chgData name="Abels, Patrick" userId="ba666de4-0d21-43a6-8e66-51a18aae1b4a" providerId="ADAL" clId="{A39CBA78-CD27-44CB-BD30-73AE13A7EB83}" dt="2023-11-23T14:47:57.209" v="53" actId="478"/>
        <pc:sldMkLst>
          <pc:docMk/>
          <pc:sldMk cId="3549618079" sldId="293"/>
        </pc:sldMkLst>
        <pc:spChg chg="add del mod">
          <ac:chgData name="Abels, Patrick" userId="ba666de4-0d21-43a6-8e66-51a18aae1b4a" providerId="ADAL" clId="{A39CBA78-CD27-44CB-BD30-73AE13A7EB83}" dt="2023-11-23T14:47:57.209" v="53" actId="478"/>
          <ac:spMkLst>
            <pc:docMk/>
            <pc:sldMk cId="3549618079" sldId="293"/>
            <ac:spMk id="4" creationId="{1628963C-3640-5973-16C9-ABB672334754}"/>
          </ac:spMkLst>
        </pc:spChg>
      </pc:sldChg>
      <pc:sldChg chg="addSp delSp modSp mod">
        <pc:chgData name="Abels, Patrick" userId="ba666de4-0d21-43a6-8e66-51a18aae1b4a" providerId="ADAL" clId="{A39CBA78-CD27-44CB-BD30-73AE13A7EB83}" dt="2023-11-23T14:47:54.362" v="52" actId="478"/>
        <pc:sldMkLst>
          <pc:docMk/>
          <pc:sldMk cId="2693815173" sldId="294"/>
        </pc:sldMkLst>
        <pc:spChg chg="add del mod">
          <ac:chgData name="Abels, Patrick" userId="ba666de4-0d21-43a6-8e66-51a18aae1b4a" providerId="ADAL" clId="{A39CBA78-CD27-44CB-BD30-73AE13A7EB83}" dt="2023-11-23T14:47:54.362" v="52" actId="478"/>
          <ac:spMkLst>
            <pc:docMk/>
            <pc:sldMk cId="2693815173" sldId="294"/>
            <ac:spMk id="4" creationId="{C8F48B2C-A22A-CCDC-837F-DC561696A666}"/>
          </ac:spMkLst>
        </pc:spChg>
      </pc:sldChg>
      <pc:sldChg chg="addSp delSp modSp mod">
        <pc:chgData name="Abels, Patrick" userId="ba666de4-0d21-43a6-8e66-51a18aae1b4a" providerId="ADAL" clId="{A39CBA78-CD27-44CB-BD30-73AE13A7EB83}" dt="2023-11-23T14:47:52.545" v="51" actId="478"/>
        <pc:sldMkLst>
          <pc:docMk/>
          <pc:sldMk cId="3090482066" sldId="295"/>
        </pc:sldMkLst>
        <pc:spChg chg="add del mod">
          <ac:chgData name="Abels, Patrick" userId="ba666de4-0d21-43a6-8e66-51a18aae1b4a" providerId="ADAL" clId="{A39CBA78-CD27-44CB-BD30-73AE13A7EB83}" dt="2023-11-23T14:47:52.545" v="51" actId="478"/>
          <ac:spMkLst>
            <pc:docMk/>
            <pc:sldMk cId="3090482066" sldId="295"/>
            <ac:spMk id="40" creationId="{C103CB36-02DD-35CF-3FA6-E8DB7A1E8D62}"/>
          </ac:spMkLst>
        </pc:spChg>
      </pc:sldChg>
      <pc:sldChg chg="addSp delSp modSp mod modAnim">
        <pc:chgData name="Abels, Patrick" userId="ba666de4-0d21-43a6-8e66-51a18aae1b4a" providerId="ADAL" clId="{A39CBA78-CD27-44CB-BD30-73AE13A7EB83}" dt="2023-11-23T14:47:50.784" v="50" actId="478"/>
        <pc:sldMkLst>
          <pc:docMk/>
          <pc:sldMk cId="1082503161" sldId="296"/>
        </pc:sldMkLst>
        <pc:spChg chg="mod">
          <ac:chgData name="Abels, Patrick" userId="ba666de4-0d21-43a6-8e66-51a18aae1b4a" providerId="ADAL" clId="{A39CBA78-CD27-44CB-BD30-73AE13A7EB83}" dt="2023-11-23T13:52:57.993" v="22" actId="403"/>
          <ac:spMkLst>
            <pc:docMk/>
            <pc:sldMk cId="1082503161" sldId="296"/>
            <ac:spMk id="2" creationId="{39581EDF-BC24-2853-902C-BEF01710D036}"/>
          </ac:spMkLst>
        </pc:spChg>
        <pc:spChg chg="add del mod">
          <ac:chgData name="Abels, Patrick" userId="ba666de4-0d21-43a6-8e66-51a18aae1b4a" providerId="ADAL" clId="{A39CBA78-CD27-44CB-BD30-73AE13A7EB83}" dt="2023-11-23T14:47:50.784" v="50" actId="478"/>
          <ac:spMkLst>
            <pc:docMk/>
            <pc:sldMk cId="1082503161" sldId="296"/>
            <ac:spMk id="3" creationId="{F581A359-C0EF-02EF-1321-8E48C7E0A4A7}"/>
          </ac:spMkLst>
        </pc:spChg>
      </pc:sldChg>
      <pc:sldChg chg="addSp delSp modSp mod">
        <pc:chgData name="Abels, Patrick" userId="ba666de4-0d21-43a6-8e66-51a18aae1b4a" providerId="ADAL" clId="{A39CBA78-CD27-44CB-BD30-73AE13A7EB83}" dt="2023-11-23T14:47:48.726" v="49" actId="478"/>
        <pc:sldMkLst>
          <pc:docMk/>
          <pc:sldMk cId="1084871162" sldId="297"/>
        </pc:sldMkLst>
        <pc:spChg chg="mod">
          <ac:chgData name="Abels, Patrick" userId="ba666de4-0d21-43a6-8e66-51a18aae1b4a" providerId="ADAL" clId="{A39CBA78-CD27-44CB-BD30-73AE13A7EB83}" dt="2023-11-23T13:56:17.647" v="45" actId="20577"/>
          <ac:spMkLst>
            <pc:docMk/>
            <pc:sldMk cId="1084871162" sldId="297"/>
            <ac:spMk id="2" creationId="{3840AF0F-0764-865D-D981-8E2407209E06}"/>
          </ac:spMkLst>
        </pc:spChg>
        <pc:spChg chg="add del mod">
          <ac:chgData name="Abels, Patrick" userId="ba666de4-0d21-43a6-8e66-51a18aae1b4a" providerId="ADAL" clId="{A39CBA78-CD27-44CB-BD30-73AE13A7EB83}" dt="2023-11-23T14:47:48.726" v="49" actId="478"/>
          <ac:spMkLst>
            <pc:docMk/>
            <pc:sldMk cId="1084871162" sldId="297"/>
            <ac:spMk id="3" creationId="{88C50E3B-5DA8-7CBF-9608-2B72E1B886BF}"/>
          </ac:spMkLst>
        </pc:spChg>
        <pc:picChg chg="add mod">
          <ac:chgData name="Abels, Patrick" userId="ba666de4-0d21-43a6-8e66-51a18aae1b4a" providerId="ADAL" clId="{A39CBA78-CD27-44CB-BD30-73AE13A7EB83}" dt="2023-11-23T13:56:21.306" v="48" actId="1076"/>
          <ac:picMkLst>
            <pc:docMk/>
            <pc:sldMk cId="1084871162" sldId="297"/>
            <ac:picMk id="5" creationId="{E1F92B7A-313F-E2BF-CCD9-4AC1C05E649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C4999-2040-2F82-30D1-FCB68DDD2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C066CF-F6B6-CB9B-55C3-C0F3CBFBB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4EFB9-05B6-0AE7-C39C-17CF12579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23/11/2023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5B39F-D057-0A76-F1B0-18088FED2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9AA67-1F11-3543-7421-B494477FF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2243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4493E-9361-F20D-C1B4-8BDCC8AD8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F2B1C1-90A1-BB02-ACFD-AD1E40EFB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D27-5A4B-3899-6BCF-4B006C61B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23/11/2023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DD872-C691-B55B-4D60-04A813F86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17989-4888-23C5-DC1E-7905DCC80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79698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EA9951-5217-E68A-0698-F84F242F75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5F697D-0FEF-F716-CFBD-DD49BD6A04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C70E3-53C7-888E-F4F8-6CB72BA9C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23/11/2023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F20FE-DD75-57AE-DAC0-11D0FAA68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3BFE7-C935-7495-CDFE-0E8DDB8CE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50099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7B27442-CC90-C704-D09C-CEAD356D219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981" y="583812"/>
            <a:ext cx="2858502" cy="99060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C3EF6B03-425B-392E-8766-078412FB436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981" y="583812"/>
            <a:ext cx="2858502" cy="99060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7A0DCB69-E42E-C33A-1552-3F75AA956B4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981" y="583812"/>
            <a:ext cx="2858502" cy="99060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2DE3C19-DE23-B4D7-FC85-22B52003F087}"/>
              </a:ext>
            </a:extLst>
          </p:cNvPr>
          <p:cNvSpPr/>
          <p:nvPr userDrawn="1"/>
        </p:nvSpPr>
        <p:spPr>
          <a:xfrm>
            <a:off x="217976" y="317310"/>
            <a:ext cx="11697991" cy="1482461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AE09D22-A486-CA56-5784-68F286D547AB}"/>
              </a:ext>
            </a:extLst>
          </p:cNvPr>
          <p:cNvSpPr/>
          <p:nvPr userDrawn="1"/>
        </p:nvSpPr>
        <p:spPr>
          <a:xfrm>
            <a:off x="218237" y="302723"/>
            <a:ext cx="11697991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err="1"/>
              <a:t>Mathematik</a:t>
            </a:r>
            <a:r>
              <a:rPr lang="en-US"/>
              <a:t> 9 Abels</a:t>
            </a:r>
            <a:endParaRPr lang="en-D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3015047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D5450-128F-5328-7479-FC6483405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B636C-76EA-50F8-755C-8E918DD39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658C8B-899A-08FD-97F4-B7628C937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23/11/2023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18550-3A29-796C-2855-3383DC9BB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B95C6C-1FD0-0FE7-D4CA-01D63264E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820001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591805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83191951"/>
      </p:ext>
    </p:extLst>
  </p:cSld>
  <p:clrMapOvr>
    <a:masterClrMapping/>
  </p:clrMapOvr>
  <p:transition spd="slow">
    <p:push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err="1"/>
              <a:t>Mathematik</a:t>
            </a:r>
            <a:r>
              <a:rPr lang="en-US"/>
              <a:t> 9 Abels</a:t>
            </a:r>
            <a:endParaRPr lang="en-D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023463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59457313"/>
      </p:ext>
    </p:extLst>
  </p:cSld>
  <p:clrMapOvr>
    <a:masterClrMapping/>
  </p:clrMapOvr>
  <p:transition spd="slow">
    <p:push dir="u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447883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75287932"/>
      </p:ext>
    </p:extLst>
  </p:cSld>
  <p:clrMapOvr>
    <a:masterClrMapping/>
  </p:clrMapOvr>
  <p:transition spd="slow">
    <p:push dir="u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9442"/>
      </p:ext>
    </p:extLst>
  </p:cSld>
  <p:clrMapOvr>
    <a:masterClrMapping/>
  </p:clrMapOvr>
  <p:transition spd="slow">
    <p:push dir="u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472084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268822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Überschrift</a:t>
            </a:r>
            <a:endParaRPr lang="en-DE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008841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FB8B9-8C2B-513B-5FB1-C45ADDFF1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20192-1928-2F8F-7D9D-E1ACC44F4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05317-3DFB-B3E8-5294-4CD4D4A38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23/11/2023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B62D3-4FAA-480D-5078-1EBEC3606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A8E4-F498-0435-6991-597F8C03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817164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Tagebucheintrag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err="1">
                <a:solidFill>
                  <a:schemeClr val="bg1"/>
                </a:solidFill>
              </a:rPr>
              <a:t>Schreibe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einen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Tagebucheintrag</a:t>
            </a:r>
            <a:r>
              <a:rPr lang="en-GB" sz="2400" b="0">
                <a:solidFill>
                  <a:schemeClr val="bg1"/>
                </a:solidFill>
              </a:rPr>
              <a:t>, in </a:t>
            </a:r>
            <a:r>
              <a:rPr lang="en-GB" sz="2400" b="0" err="1">
                <a:solidFill>
                  <a:schemeClr val="bg1"/>
                </a:solidFill>
              </a:rPr>
              <a:t>dem</a:t>
            </a:r>
            <a:r>
              <a:rPr lang="en-GB" sz="2400" b="0">
                <a:solidFill>
                  <a:schemeClr val="bg1"/>
                </a:solidFill>
              </a:rPr>
              <a:t> du </a:t>
            </a:r>
            <a:r>
              <a:rPr lang="en-GB" sz="2400" b="0" err="1">
                <a:solidFill>
                  <a:schemeClr val="bg1"/>
                </a:solidFill>
              </a:rPr>
              <a:t>folgende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Fragen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beantwortest</a:t>
            </a:r>
            <a:r>
              <a:rPr lang="en-GB" sz="2400" b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58392"/>
      </p:ext>
    </p:extLst>
  </p:cSld>
  <p:clrMapOvr>
    <a:masterClrMapping/>
  </p:clrMapOvr>
  <p:transition spd="slow">
    <p:push dir="u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Wochenübung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857712"/>
      </p:ext>
    </p:extLst>
  </p:cSld>
  <p:clrMapOvr>
    <a:masterClrMapping/>
  </p:clrMapOvr>
  <p:transition spd="slow">
    <p:push dir="u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Hausaufgabe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617271"/>
      </p:ext>
    </p:extLst>
  </p:cSld>
  <p:clrMapOvr>
    <a:masterClrMapping/>
  </p:clrMapOvr>
  <p:transition spd="slow">
    <p:push dir="u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Kopfübung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354052"/>
      </p:ext>
    </p:extLst>
  </p:cSld>
  <p:clrMapOvr>
    <a:masterClrMapping/>
  </p:clrMapOvr>
  <p:transition spd="slow">
    <p:push dir="u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61163060"/>
      </p:ext>
    </p:extLst>
  </p:cSld>
  <p:clrMapOvr>
    <a:masterClrMapping/>
  </p:clrMapOvr>
  <p:transition spd="slow">
    <p:push dir="u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err="1"/>
              <a:t>Mathematik</a:t>
            </a:r>
            <a:r>
              <a:rPr lang="en-US"/>
              <a:t> 9 Abels</a:t>
            </a:r>
            <a:endParaRPr lang="en-D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14062929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3754273"/>
      </p:ext>
    </p:extLst>
  </p:cSld>
  <p:clrMapOvr>
    <a:masterClrMapping/>
  </p:clrMapOvr>
  <p:transition spd="slow">
    <p:push dir="u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262743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14932229"/>
      </p:ext>
    </p:extLst>
  </p:cSld>
  <p:clrMapOvr>
    <a:masterClrMapping/>
  </p:clrMapOvr>
  <p:transition spd="slow">
    <p:push dir="u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702569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3BC12-67A4-1B44-562E-C45775E79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9BDFD-58EE-DAD3-9CB1-A6FCDD8EFA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A3A4C2-A0B2-0A7D-7E30-FE3C46E14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E0A9EF-07F3-6DA3-54D8-98F123CAC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23/11/2023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A4DDC-0E8E-AF14-E931-EAD2189A5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3D2D75-658E-57AE-6B42-112B6B80E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182490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83278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663531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Überschrift</a:t>
            </a:r>
            <a:endParaRPr lang="en-DE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55810"/>
      </p:ext>
    </p:extLst>
  </p:cSld>
  <p:clrMapOvr>
    <a:masterClrMapping/>
  </p:clrMapOvr>
  <p:transition spd="slow">
    <p:push dir="u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Tagebucheintrag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AF05F1F-C9F8-F93B-0DF8-CA64A9EADC24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A0CCB39-E3AF-4A1B-E652-15E9838E2144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EAC1F9C4-4A91-E249-940A-B11807D25536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07779F8-C635-C786-E5B5-B5470722EECE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44C3B6B-C320-CAE2-A187-077D3F6CDEB3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105FFC7-FEAA-9591-7645-2780BC253895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Block Arc 12">
              <a:extLst>
                <a:ext uri="{FF2B5EF4-FFF2-40B4-BE49-F238E27FC236}">
                  <a16:creationId xmlns:a16="http://schemas.microsoft.com/office/drawing/2014/main" id="{032E1BA7-A778-352B-62E0-51285853435E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4" name="Block Arc 13">
              <a:extLst>
                <a:ext uri="{FF2B5EF4-FFF2-40B4-BE49-F238E27FC236}">
                  <a16:creationId xmlns:a16="http://schemas.microsoft.com/office/drawing/2014/main" id="{CC12A11B-484B-E057-9DB2-51888C277CF2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5" name="Block Arc 14">
              <a:extLst>
                <a:ext uri="{FF2B5EF4-FFF2-40B4-BE49-F238E27FC236}">
                  <a16:creationId xmlns:a16="http://schemas.microsoft.com/office/drawing/2014/main" id="{95735573-6690-11A1-D9F6-A16F95156B79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C973FE15-EBA5-C82A-1DD8-A995511B5FF3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7" name="Table 21">
            <a:extLst>
              <a:ext uri="{FF2B5EF4-FFF2-40B4-BE49-F238E27FC236}">
                <a16:creationId xmlns:a16="http://schemas.microsoft.com/office/drawing/2014/main" id="{6A9D6A63-C5ED-1549-157D-C566117511E5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220615626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18" name="Text Placeholder 23">
            <a:extLst>
              <a:ext uri="{FF2B5EF4-FFF2-40B4-BE49-F238E27FC236}">
                <a16:creationId xmlns:a16="http://schemas.microsoft.com/office/drawing/2014/main" id="{F48369F3-DA02-9830-8106-8BDCF6F46F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251710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/>
            </a:lvl1pPr>
          </a:lstStyle>
          <a:p>
            <a:pPr lvl="0"/>
            <a:r>
              <a:rPr lang="en-GB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167872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Wochenübung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809163"/>
      </p:ext>
    </p:extLst>
  </p:cSld>
  <p:clrMapOvr>
    <a:masterClrMapping/>
  </p:clrMapOvr>
  <p:transition spd="slow">
    <p:push dir="u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Hausaufgabe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127732"/>
      </p:ext>
    </p:extLst>
  </p:cSld>
  <p:clrMapOvr>
    <a:masterClrMapping/>
  </p:clrMapOvr>
  <p:transition spd="slow">
    <p:push dir="u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Kopfübung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429480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C0D05-9EB5-3981-2CAE-51DCC10B4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097320-4104-46E7-F3C7-212818401A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444C3E-8429-4922-28E6-174680217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71310E-1612-920A-81FF-DB100A4B2F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113E5E-851D-E06A-9B47-AE5B616081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DF5737-3C6D-FF60-F713-338BCBB06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23/11/2023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40D726-71D8-B2F6-572D-94FBB9043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4CC4C0-F2E3-BC82-5B43-E3941C428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72178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32A88-DAC5-F94C-6A18-120BB7A8C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409EE8-EDDA-2066-4AAC-21C0149BA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23/11/2023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570917-5F60-8B55-623D-A39A465E4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96EA24-BC70-3CE9-6924-4AEB99EBC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58126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76B71D-6400-13CA-2D07-0A312616E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23/11/2023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062FFB-20CE-66DC-43D5-929B4001E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6A8C8D-F3C5-F3A9-08CB-4EC55CB18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62336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BF68A-B54C-7E2D-A707-CAE099E72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01252-7968-A790-5A6D-921E75543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B09657-1F17-57CE-CB0D-058CAD26BD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6FDB6A-9208-1048-CD8A-7EAC232B2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23/11/2023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51A42-0738-9D43-DDF1-85AC06220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30F4D5-3C03-BBD1-11C6-F734C2791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49792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1BC9D-CC57-4B03-9B70-4DFF497DF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84DB49-250A-C556-75D2-7777EC1F54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949F21-4384-B162-2CDF-DE287D993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67E851-3902-A546-7C67-378487185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23/11/2023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BD3A90-6BBA-84B6-D890-55037D0C6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928F46-823A-32C6-ECA5-887454144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13737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996F04-A9DA-074D-571D-E85E98608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194F4C-AACF-7DE4-7F48-FC307640C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F5961-37AD-59EA-9DF7-47311A7AEB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EA553-CD51-44E2-A8D5-993B0F1BDBE0}" type="datetimeFigureOut">
              <a:rPr lang="en-DE" smtClean="0"/>
              <a:t>23/11/2023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EA217-9397-C05A-8130-6DD5B2D60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6281F-F17F-4898-0EF1-ABB0436EE6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99430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3" r:id="rId3"/>
    <p:sldLayoutId id="2147483664" r:id="rId4"/>
    <p:sldLayoutId id="2147483665" r:id="rId5"/>
    <p:sldLayoutId id="2147483668" r:id="rId6"/>
    <p:sldLayoutId id="2147483669" r:id="rId7"/>
    <p:sldLayoutId id="2147483671" r:id="rId8"/>
    <p:sldLayoutId id="2147483686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6591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1651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6.sv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6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3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err="1"/>
              <a:t>Informatik</a:t>
            </a:r>
            <a:r>
              <a:rPr lang="en-GB"/>
              <a:t> E1 Abels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065726F-AEFB-7422-9446-AE1C313677E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894" y="1023938"/>
            <a:ext cx="3410631" cy="4810125"/>
          </a:xfrm>
        </p:spPr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Tags</a:t>
            </a:r>
          </a:p>
          <a:p>
            <a:r>
              <a:rPr lang="en-GB" dirty="0">
                <a:solidFill>
                  <a:srgbClr val="00B050"/>
                </a:solidFill>
              </a:rPr>
              <a:t>Attribute</a:t>
            </a:r>
            <a:endParaRPr lang="en-DE" dirty="0">
              <a:solidFill>
                <a:srgbClr val="00B05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C20CC0E-AD2D-A9AF-2F76-FDA1F48D65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2831" y="1023937"/>
            <a:ext cx="3661480" cy="487424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74866AA-5ED0-329F-4B18-CCE51D7973D1}"/>
              </a:ext>
            </a:extLst>
          </p:cNvPr>
          <p:cNvSpPr txBox="1"/>
          <p:nvPr/>
        </p:nvSpPr>
        <p:spPr>
          <a:xfrm>
            <a:off x="7260617" y="650186"/>
            <a:ext cx="5016352" cy="4098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300000"/>
              </a:lnSpc>
            </a:pPr>
            <a:r>
              <a:rPr lang="de-DE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&lt;h1&gt;</a:t>
            </a:r>
            <a:r>
              <a:rPr lang="de-DE" b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Zwei der drei Fakten stimmen:</a:t>
            </a:r>
            <a:r>
              <a:rPr lang="de-DE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&lt;/h1&gt;</a:t>
            </a:r>
          </a:p>
          <a:p>
            <a:pPr>
              <a:lnSpc>
                <a:spcPct val="300000"/>
              </a:lnSpc>
            </a:pPr>
            <a:r>
              <a:rPr lang="de-DE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&lt;p&gt;</a:t>
            </a:r>
            <a:r>
              <a:rPr lang="de-DE" b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Ich mag Informatik.</a:t>
            </a:r>
            <a:r>
              <a:rPr lang="de-DE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&lt;/p&gt;</a:t>
            </a:r>
          </a:p>
          <a:p>
            <a:pPr>
              <a:lnSpc>
                <a:spcPct val="300000"/>
              </a:lnSpc>
            </a:pPr>
            <a:r>
              <a:rPr lang="de-DE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&lt;p&gt;</a:t>
            </a:r>
            <a:r>
              <a:rPr lang="de-DE" b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Ich mag Wirsing.</a:t>
            </a:r>
            <a:r>
              <a:rPr lang="de-DE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&lt;/p&gt;</a:t>
            </a:r>
          </a:p>
          <a:p>
            <a:pPr>
              <a:lnSpc>
                <a:spcPct val="300000"/>
              </a:lnSpc>
            </a:pPr>
            <a:r>
              <a:rPr lang="de-DE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&lt;p&gt;</a:t>
            </a:r>
            <a:r>
              <a:rPr lang="de-DE" b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Ich mag Katzen.</a:t>
            </a:r>
            <a:r>
              <a:rPr lang="de-DE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&lt;/p&gt;</a:t>
            </a:r>
          </a:p>
          <a:p>
            <a:pPr>
              <a:lnSpc>
                <a:spcPct val="300000"/>
              </a:lnSpc>
            </a:pP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&lt;</a:t>
            </a:r>
            <a:r>
              <a:rPr lang="en-GB" dirty="0" err="1">
                <a:solidFill>
                  <a:srgbClr val="FFC000"/>
                </a:solidFill>
                <a:latin typeface="Consolas" panose="020B0609020204030204" pitchFamily="49" charset="0"/>
              </a:rPr>
              <a:t>img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&gt;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cat.png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&lt;/</a:t>
            </a:r>
            <a:r>
              <a:rPr lang="en-GB" dirty="0" err="1">
                <a:solidFill>
                  <a:srgbClr val="FFC000"/>
                </a:solidFill>
                <a:latin typeface="Consolas" panose="020B0609020204030204" pitchFamily="49" charset="0"/>
              </a:rPr>
              <a:t>img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&gt;</a:t>
            </a:r>
            <a:endParaRPr lang="en-DE" dirty="0">
              <a:solidFill>
                <a:srgbClr val="FFC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7492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065726F-AEFB-7422-9446-AE1C313677E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894" y="1023938"/>
            <a:ext cx="3410631" cy="4810125"/>
          </a:xfrm>
        </p:spPr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Tags</a:t>
            </a:r>
          </a:p>
          <a:p>
            <a:r>
              <a:rPr lang="en-GB" dirty="0">
                <a:solidFill>
                  <a:srgbClr val="00B050"/>
                </a:solidFill>
              </a:rPr>
              <a:t>Attribute</a:t>
            </a:r>
            <a:endParaRPr lang="en-DE" dirty="0">
              <a:solidFill>
                <a:srgbClr val="00B05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C20CC0E-AD2D-A9AF-2F76-FDA1F48D65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2831" y="1023937"/>
            <a:ext cx="3661480" cy="487424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74866AA-5ED0-329F-4B18-CCE51D7973D1}"/>
              </a:ext>
            </a:extLst>
          </p:cNvPr>
          <p:cNvSpPr txBox="1"/>
          <p:nvPr/>
        </p:nvSpPr>
        <p:spPr>
          <a:xfrm>
            <a:off x="7260617" y="650186"/>
            <a:ext cx="5016352" cy="4098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300000"/>
              </a:lnSpc>
            </a:pPr>
            <a:r>
              <a:rPr lang="de-DE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&lt;h1&gt;</a:t>
            </a:r>
            <a:r>
              <a:rPr lang="de-DE" b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Zwei der drei Fakten stimmen:</a:t>
            </a:r>
            <a:r>
              <a:rPr lang="de-DE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&lt;/h1&gt;</a:t>
            </a:r>
          </a:p>
          <a:p>
            <a:pPr>
              <a:lnSpc>
                <a:spcPct val="300000"/>
              </a:lnSpc>
            </a:pPr>
            <a:r>
              <a:rPr lang="de-DE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&lt;p&gt;</a:t>
            </a:r>
            <a:r>
              <a:rPr lang="de-DE" b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Ich mag Informatik.</a:t>
            </a:r>
            <a:r>
              <a:rPr lang="de-DE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&lt;/p&gt;</a:t>
            </a:r>
          </a:p>
          <a:p>
            <a:pPr>
              <a:lnSpc>
                <a:spcPct val="300000"/>
              </a:lnSpc>
            </a:pPr>
            <a:r>
              <a:rPr lang="de-DE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&lt;p&gt;</a:t>
            </a:r>
            <a:r>
              <a:rPr lang="de-DE" b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Ich mag Wirsing.</a:t>
            </a:r>
            <a:r>
              <a:rPr lang="de-DE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&lt;/p&gt;</a:t>
            </a:r>
          </a:p>
          <a:p>
            <a:pPr>
              <a:lnSpc>
                <a:spcPct val="300000"/>
              </a:lnSpc>
            </a:pPr>
            <a:r>
              <a:rPr lang="de-DE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&lt;p&gt;</a:t>
            </a:r>
            <a:r>
              <a:rPr lang="de-DE" b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Ich mag Katzen.</a:t>
            </a:r>
            <a:r>
              <a:rPr lang="de-DE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&lt;/p&gt;</a:t>
            </a:r>
          </a:p>
          <a:p>
            <a:pPr>
              <a:lnSpc>
                <a:spcPct val="300000"/>
              </a:lnSpc>
            </a:pP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&lt;</a:t>
            </a:r>
            <a:r>
              <a:rPr lang="en-GB" dirty="0" err="1">
                <a:solidFill>
                  <a:srgbClr val="FFC000"/>
                </a:solidFill>
                <a:latin typeface="Consolas" panose="020B0609020204030204" pitchFamily="49" charset="0"/>
              </a:rPr>
              <a:t>img</a:t>
            </a: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>
                <a:solidFill>
                  <a:srgbClr val="00B050"/>
                </a:solidFill>
                <a:latin typeface="Consolas" panose="020B0609020204030204" pitchFamily="49" charset="0"/>
              </a:rPr>
              <a:t>cat.png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&gt;</a:t>
            </a:r>
            <a:endParaRPr lang="en-DE" dirty="0">
              <a:solidFill>
                <a:srgbClr val="FFC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5176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065726F-AEFB-7422-9446-AE1C313677E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894" y="1023938"/>
            <a:ext cx="3410631" cy="4810125"/>
          </a:xfrm>
        </p:spPr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Tags</a:t>
            </a:r>
          </a:p>
          <a:p>
            <a:r>
              <a:rPr lang="en-GB" dirty="0">
                <a:solidFill>
                  <a:srgbClr val="00B050"/>
                </a:solidFill>
              </a:rPr>
              <a:t>Attribute</a:t>
            </a:r>
            <a:endParaRPr lang="en-DE" dirty="0">
              <a:solidFill>
                <a:srgbClr val="00B05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C20CC0E-AD2D-A9AF-2F76-FDA1F48D65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2831" y="1023937"/>
            <a:ext cx="3661480" cy="487424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74866AA-5ED0-329F-4B18-CCE51D7973D1}"/>
              </a:ext>
            </a:extLst>
          </p:cNvPr>
          <p:cNvSpPr txBox="1"/>
          <p:nvPr/>
        </p:nvSpPr>
        <p:spPr>
          <a:xfrm>
            <a:off x="7260617" y="650186"/>
            <a:ext cx="5016352" cy="4098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300000"/>
              </a:lnSpc>
            </a:pPr>
            <a:r>
              <a:rPr lang="de-DE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&lt;h1&gt;</a:t>
            </a:r>
            <a:r>
              <a:rPr lang="de-DE" b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Zwei der drei Fakten stimmen:</a:t>
            </a:r>
            <a:r>
              <a:rPr lang="de-DE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&lt;/h1&gt;</a:t>
            </a:r>
          </a:p>
          <a:p>
            <a:pPr>
              <a:lnSpc>
                <a:spcPct val="300000"/>
              </a:lnSpc>
            </a:pPr>
            <a:r>
              <a:rPr lang="de-DE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&lt;p&gt;</a:t>
            </a:r>
            <a:r>
              <a:rPr lang="de-DE" b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Ich mag Informatik.</a:t>
            </a:r>
            <a:r>
              <a:rPr lang="de-DE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&lt;/p&gt;</a:t>
            </a:r>
          </a:p>
          <a:p>
            <a:pPr>
              <a:lnSpc>
                <a:spcPct val="300000"/>
              </a:lnSpc>
            </a:pPr>
            <a:r>
              <a:rPr lang="de-DE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&lt;p&gt;</a:t>
            </a:r>
            <a:r>
              <a:rPr lang="de-DE" b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Ich mag Wirsing.</a:t>
            </a:r>
            <a:r>
              <a:rPr lang="de-DE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&lt;/p&gt;</a:t>
            </a:r>
          </a:p>
          <a:p>
            <a:pPr>
              <a:lnSpc>
                <a:spcPct val="300000"/>
              </a:lnSpc>
            </a:pPr>
            <a:r>
              <a:rPr lang="de-DE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&lt;p&gt;</a:t>
            </a:r>
            <a:r>
              <a:rPr lang="de-DE" b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Ich mag Katzen.</a:t>
            </a:r>
            <a:r>
              <a:rPr lang="de-DE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&lt;/p&gt;</a:t>
            </a:r>
          </a:p>
          <a:p>
            <a:pPr>
              <a:lnSpc>
                <a:spcPct val="300000"/>
              </a:lnSpc>
            </a:pP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&lt;</a:t>
            </a:r>
            <a:r>
              <a:rPr lang="en-GB" dirty="0" err="1">
                <a:solidFill>
                  <a:srgbClr val="FFC000"/>
                </a:solidFill>
                <a:latin typeface="Consolas" panose="020B0609020204030204" pitchFamily="49" charset="0"/>
              </a:rPr>
              <a:t>img</a:t>
            </a:r>
            <a:r>
              <a:rPr lang="en-GB" dirty="0">
                <a:latin typeface="Consolas" panose="020B0609020204030204" pitchFamily="49" charset="0"/>
              </a:rPr>
              <a:t> </a:t>
            </a:r>
            <a:r>
              <a:rPr lang="en-GB" dirty="0" err="1">
                <a:solidFill>
                  <a:srgbClr val="00B050"/>
                </a:solidFill>
                <a:latin typeface="Consolas" panose="020B0609020204030204" pitchFamily="49" charset="0"/>
              </a:rPr>
              <a:t>src</a:t>
            </a:r>
            <a:r>
              <a:rPr lang="en-GB" dirty="0">
                <a:solidFill>
                  <a:srgbClr val="00B050"/>
                </a:solidFill>
                <a:latin typeface="Consolas" panose="020B0609020204030204" pitchFamily="49" charset="0"/>
              </a:rPr>
              <a:t>=“cat.png” width=“300px”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&gt;</a:t>
            </a:r>
            <a:endParaRPr lang="en-DE" dirty="0">
              <a:solidFill>
                <a:srgbClr val="FFC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3430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7619D68-BC2F-E945-AFDF-C451ADF387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296671" y="1023937"/>
            <a:ext cx="5598659" cy="4810125"/>
          </a:xfrm>
        </p:spPr>
        <p:txBody>
          <a:bodyPr/>
          <a:lstStyle/>
          <a:p>
            <a:pPr algn="l"/>
            <a:r>
              <a:rPr lang="en-GB" sz="1800" dirty="0">
                <a:latin typeface="Consolas" panose="020B0609020204030204" pitchFamily="49" charset="0"/>
              </a:rPr>
              <a:t>&lt;!DOCTYPE html&gt;</a:t>
            </a:r>
          </a:p>
          <a:p>
            <a:pPr algn="l"/>
            <a:endParaRPr lang="en-GB" sz="1800" dirty="0">
              <a:latin typeface="Consolas" panose="020B0609020204030204" pitchFamily="49" charset="0"/>
            </a:endParaRP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&lt;html lang=“de”&gt;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&lt;head&gt;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	&lt;title&gt;</a:t>
            </a:r>
            <a:r>
              <a:rPr lang="en-GB" sz="1800" dirty="0" err="1">
                <a:latin typeface="Consolas" panose="020B0609020204030204" pitchFamily="49" charset="0"/>
              </a:rPr>
              <a:t>Meine</a:t>
            </a:r>
            <a:r>
              <a:rPr lang="en-GB" sz="1800" dirty="0">
                <a:latin typeface="Consolas" panose="020B0609020204030204" pitchFamily="49" charset="0"/>
              </a:rPr>
              <a:t> Website&lt;/title&gt;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&lt;/head&gt;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&lt;body&gt;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	Hallo Welt!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&lt;/body&gt;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4224201001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7619D68-BC2F-E945-AFDF-C451ADF387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l"/>
            <a:r>
              <a:rPr lang="en-GB" sz="1800" dirty="0">
                <a:latin typeface="Consolas" panose="020B0609020204030204" pitchFamily="49" charset="0"/>
              </a:rPr>
              <a:t>&lt;!DOCTYPE html&gt;</a:t>
            </a:r>
          </a:p>
          <a:p>
            <a:pPr algn="l"/>
            <a:endParaRPr lang="en-GB" sz="1800" dirty="0">
              <a:latin typeface="Consolas" panose="020B0609020204030204" pitchFamily="49" charset="0"/>
            </a:endParaRP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&lt;html lang=“de”&gt;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&lt;head&gt;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	&lt;title&gt;</a:t>
            </a:r>
            <a:r>
              <a:rPr lang="en-GB" sz="1800" dirty="0" err="1">
                <a:latin typeface="Consolas" panose="020B0609020204030204" pitchFamily="49" charset="0"/>
              </a:rPr>
              <a:t>Meine</a:t>
            </a:r>
            <a:r>
              <a:rPr lang="en-GB" sz="1800" dirty="0">
                <a:latin typeface="Consolas" panose="020B0609020204030204" pitchFamily="49" charset="0"/>
              </a:rPr>
              <a:t> Website&lt;/title&gt;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&lt;/head&gt;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&lt;body&gt;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	Hallo Welt!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&lt;/body&gt;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&lt;/html&gt;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E81017C-E4AD-9D33-32B9-BFAC295BB3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7409" y="923642"/>
            <a:ext cx="4230796" cy="5010716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20753335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7619D68-BC2F-E945-AFDF-C451ADF387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296671" y="1023937"/>
            <a:ext cx="5598659" cy="4810125"/>
          </a:xfrm>
        </p:spPr>
        <p:txBody>
          <a:bodyPr/>
          <a:lstStyle/>
          <a:p>
            <a:pPr algn="l"/>
            <a:r>
              <a:rPr lang="en-GB" sz="1800" dirty="0">
                <a:solidFill>
                  <a:srgbClr val="FFC000"/>
                </a:solidFill>
                <a:latin typeface="Consolas" panose="020B0609020204030204" pitchFamily="49" charset="0"/>
              </a:rPr>
              <a:t>&lt;!DOCTYPE html&gt;</a:t>
            </a:r>
          </a:p>
          <a:p>
            <a:pPr algn="l"/>
            <a:endParaRPr lang="en-GB" sz="1800" dirty="0">
              <a:latin typeface="Consolas" panose="020B0609020204030204" pitchFamily="49" charset="0"/>
            </a:endParaRP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&lt;html lang=“de”&gt;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&lt;head&gt;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	&lt;title&gt;</a:t>
            </a:r>
            <a:r>
              <a:rPr lang="en-GB" sz="1800" dirty="0" err="1">
                <a:latin typeface="Consolas" panose="020B0609020204030204" pitchFamily="49" charset="0"/>
              </a:rPr>
              <a:t>Meine</a:t>
            </a:r>
            <a:r>
              <a:rPr lang="en-GB" sz="1800" dirty="0">
                <a:latin typeface="Consolas" panose="020B0609020204030204" pitchFamily="49" charset="0"/>
              </a:rPr>
              <a:t> Website&lt;/title&gt;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&lt;/head&gt;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&lt;body&gt;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	Hallo Welt!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&lt;/body&gt;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17401772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7619D68-BC2F-E945-AFDF-C451ADF387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296671" y="1023937"/>
            <a:ext cx="5598659" cy="4810125"/>
          </a:xfrm>
        </p:spPr>
        <p:txBody>
          <a:bodyPr/>
          <a:lstStyle/>
          <a:p>
            <a:pPr algn="l"/>
            <a:r>
              <a:rPr lang="en-GB" sz="1800" dirty="0">
                <a:latin typeface="Consolas" panose="020B0609020204030204" pitchFamily="49" charset="0"/>
              </a:rPr>
              <a:t>&lt;!DOCTYPE html&gt;</a:t>
            </a:r>
          </a:p>
          <a:p>
            <a:pPr algn="l"/>
            <a:endParaRPr lang="en-GB" sz="1800" dirty="0">
              <a:latin typeface="Consolas" panose="020B0609020204030204" pitchFamily="49" charset="0"/>
            </a:endParaRPr>
          </a:p>
          <a:p>
            <a:pPr algn="l"/>
            <a:r>
              <a:rPr lang="en-GB" sz="1800" dirty="0">
                <a:solidFill>
                  <a:srgbClr val="FFC000"/>
                </a:solidFill>
                <a:latin typeface="Consolas" panose="020B0609020204030204" pitchFamily="49" charset="0"/>
              </a:rPr>
              <a:t>&lt;html lang=“de”&gt;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&lt;head&gt;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	&lt;title&gt;</a:t>
            </a:r>
            <a:r>
              <a:rPr lang="en-GB" sz="1800" dirty="0" err="1">
                <a:latin typeface="Consolas" panose="020B0609020204030204" pitchFamily="49" charset="0"/>
              </a:rPr>
              <a:t>Meine</a:t>
            </a:r>
            <a:r>
              <a:rPr lang="en-GB" sz="1800" dirty="0">
                <a:latin typeface="Consolas" panose="020B0609020204030204" pitchFamily="49" charset="0"/>
              </a:rPr>
              <a:t> Website&lt;/title&gt;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&lt;/head&gt;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&lt;body&gt;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	Hallo Welt!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&lt;/body&gt;</a:t>
            </a:r>
          </a:p>
          <a:p>
            <a:pPr algn="l"/>
            <a:r>
              <a:rPr lang="en-GB" sz="1800" dirty="0">
                <a:solidFill>
                  <a:srgbClr val="FFC000"/>
                </a:solidFill>
                <a:latin typeface="Consolas" panose="020B0609020204030204" pitchFamily="49" charset="0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3406552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7619D68-BC2F-E945-AFDF-C451ADF387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296671" y="1023937"/>
            <a:ext cx="5598659" cy="4810125"/>
          </a:xfrm>
        </p:spPr>
        <p:txBody>
          <a:bodyPr/>
          <a:lstStyle/>
          <a:p>
            <a:pPr algn="l"/>
            <a:r>
              <a:rPr lang="en-GB" sz="1800" dirty="0">
                <a:latin typeface="Consolas" panose="020B0609020204030204" pitchFamily="49" charset="0"/>
              </a:rPr>
              <a:t>&lt;!DOCTYPE html&gt;</a:t>
            </a:r>
          </a:p>
          <a:p>
            <a:pPr algn="l"/>
            <a:endParaRPr lang="en-GB" sz="1800" dirty="0">
              <a:latin typeface="Consolas" panose="020B0609020204030204" pitchFamily="49" charset="0"/>
            </a:endParaRP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&lt;html </a:t>
            </a:r>
            <a:r>
              <a:rPr lang="en-GB" sz="1800" dirty="0">
                <a:solidFill>
                  <a:srgbClr val="FFC000"/>
                </a:solidFill>
                <a:latin typeface="Consolas" panose="020B0609020204030204" pitchFamily="49" charset="0"/>
              </a:rPr>
              <a:t>lang=“de”</a:t>
            </a:r>
            <a:r>
              <a:rPr lang="en-GB" sz="1800" dirty="0">
                <a:latin typeface="Consolas" panose="020B0609020204030204" pitchFamily="49" charset="0"/>
              </a:rPr>
              <a:t>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&lt;head&gt;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	&lt;title&gt;</a:t>
            </a:r>
            <a:r>
              <a:rPr lang="en-GB" sz="1800" dirty="0" err="1">
                <a:latin typeface="Consolas" panose="020B0609020204030204" pitchFamily="49" charset="0"/>
              </a:rPr>
              <a:t>Meine</a:t>
            </a:r>
            <a:r>
              <a:rPr lang="en-GB" sz="1800" dirty="0">
                <a:latin typeface="Consolas" panose="020B0609020204030204" pitchFamily="49" charset="0"/>
              </a:rPr>
              <a:t> Website&lt;/title&gt;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&lt;/head&gt;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&lt;body&gt;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	Hallo Welt!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&lt;/body&gt;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193911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7619D68-BC2F-E945-AFDF-C451ADF387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296671" y="1023937"/>
            <a:ext cx="5598659" cy="4810125"/>
          </a:xfrm>
        </p:spPr>
        <p:txBody>
          <a:bodyPr/>
          <a:lstStyle/>
          <a:p>
            <a:pPr algn="l"/>
            <a:r>
              <a:rPr lang="en-GB" sz="1800" dirty="0">
                <a:latin typeface="Consolas" panose="020B0609020204030204" pitchFamily="49" charset="0"/>
              </a:rPr>
              <a:t>&lt;!DOCTYPE html&gt;</a:t>
            </a:r>
          </a:p>
          <a:p>
            <a:pPr algn="l"/>
            <a:endParaRPr lang="en-GB" sz="1800" dirty="0">
              <a:latin typeface="Consolas" panose="020B0609020204030204" pitchFamily="49" charset="0"/>
            </a:endParaRP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&lt;html lang=“de”&gt;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</a:t>
            </a:r>
            <a:r>
              <a:rPr lang="en-GB" sz="1800" dirty="0">
                <a:solidFill>
                  <a:srgbClr val="FFC000"/>
                </a:solidFill>
                <a:latin typeface="Consolas" panose="020B0609020204030204" pitchFamily="49" charset="0"/>
              </a:rPr>
              <a:t>&lt;head&gt;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	&lt;title&gt;</a:t>
            </a:r>
            <a:r>
              <a:rPr lang="en-GB" sz="1800" dirty="0" err="1">
                <a:latin typeface="Consolas" panose="020B0609020204030204" pitchFamily="49" charset="0"/>
              </a:rPr>
              <a:t>Meine</a:t>
            </a:r>
            <a:r>
              <a:rPr lang="en-GB" sz="1800" dirty="0">
                <a:latin typeface="Consolas" panose="020B0609020204030204" pitchFamily="49" charset="0"/>
              </a:rPr>
              <a:t> Website&lt;/title&gt;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</a:t>
            </a:r>
            <a:r>
              <a:rPr lang="en-GB" sz="1800" dirty="0">
                <a:solidFill>
                  <a:srgbClr val="FFC000"/>
                </a:solidFill>
                <a:latin typeface="Consolas" panose="020B0609020204030204" pitchFamily="49" charset="0"/>
              </a:rPr>
              <a:t>&lt;/head&gt;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</a:t>
            </a:r>
            <a:r>
              <a:rPr lang="en-GB" sz="1800" dirty="0">
                <a:solidFill>
                  <a:srgbClr val="FFC000"/>
                </a:solidFill>
                <a:latin typeface="Consolas" panose="020B0609020204030204" pitchFamily="49" charset="0"/>
              </a:rPr>
              <a:t>&lt;body&gt;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	Hallo Welt!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</a:t>
            </a:r>
            <a:r>
              <a:rPr lang="en-GB" sz="1800" dirty="0">
                <a:solidFill>
                  <a:srgbClr val="FFC000"/>
                </a:solidFill>
                <a:latin typeface="Consolas" panose="020B0609020204030204" pitchFamily="49" charset="0"/>
              </a:rPr>
              <a:t>&lt;/body&gt;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3323022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7619D68-BC2F-E945-AFDF-C451ADF387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296671" y="1023937"/>
            <a:ext cx="5598659" cy="4810125"/>
          </a:xfrm>
        </p:spPr>
        <p:txBody>
          <a:bodyPr/>
          <a:lstStyle/>
          <a:p>
            <a:pPr algn="l"/>
            <a:r>
              <a:rPr lang="en-GB" sz="1800" dirty="0">
                <a:latin typeface="Consolas" panose="020B0609020204030204" pitchFamily="49" charset="0"/>
              </a:rPr>
              <a:t>&lt;!DOCTYPE html&gt;</a:t>
            </a:r>
          </a:p>
          <a:p>
            <a:pPr algn="l"/>
            <a:endParaRPr lang="en-GB" sz="1800" dirty="0">
              <a:latin typeface="Consolas" panose="020B0609020204030204" pitchFamily="49" charset="0"/>
            </a:endParaRP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&lt;html lang=“de”&gt;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</a:t>
            </a:r>
            <a:r>
              <a:rPr lang="en-GB" sz="1800" dirty="0">
                <a:solidFill>
                  <a:srgbClr val="FFC000"/>
                </a:solidFill>
                <a:latin typeface="Consolas" panose="020B0609020204030204" pitchFamily="49" charset="0"/>
              </a:rPr>
              <a:t>&lt;head&gt;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	&lt;title&gt;</a:t>
            </a:r>
            <a:r>
              <a:rPr lang="en-GB" sz="1800" dirty="0" err="1">
                <a:latin typeface="Consolas" panose="020B0609020204030204" pitchFamily="49" charset="0"/>
              </a:rPr>
              <a:t>Meine</a:t>
            </a:r>
            <a:r>
              <a:rPr lang="en-GB" sz="1800" dirty="0">
                <a:latin typeface="Consolas" panose="020B0609020204030204" pitchFamily="49" charset="0"/>
              </a:rPr>
              <a:t> Website&lt;/title&gt;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</a:t>
            </a:r>
            <a:r>
              <a:rPr lang="en-GB" sz="1800" dirty="0">
                <a:solidFill>
                  <a:srgbClr val="FFC000"/>
                </a:solidFill>
                <a:latin typeface="Consolas" panose="020B0609020204030204" pitchFamily="49" charset="0"/>
              </a:rPr>
              <a:t>&lt;/head&gt;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&lt;body&gt;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	Hallo Welt!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&lt;/body&gt;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401105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88B0741-7C90-4240-0D92-87A4A15D457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Was </a:t>
            </a:r>
            <a:r>
              <a:rPr lang="en-GB" dirty="0" err="1"/>
              <a:t>ist</a:t>
            </a:r>
            <a:r>
              <a:rPr lang="en-GB" dirty="0"/>
              <a:t> </a:t>
            </a:r>
            <a:r>
              <a:rPr lang="en-GB" dirty="0">
                <a:solidFill>
                  <a:srgbClr val="FFC000"/>
                </a:solidFill>
              </a:rPr>
              <a:t>HTML</a:t>
            </a:r>
            <a:r>
              <a:rPr lang="en-GB" dirty="0"/>
              <a:t>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1300134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7619D68-BC2F-E945-AFDF-C451ADF387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l"/>
            <a:r>
              <a:rPr lang="en-GB" sz="1800" dirty="0">
                <a:latin typeface="Consolas" panose="020B0609020204030204" pitchFamily="49" charset="0"/>
              </a:rPr>
              <a:t>&lt;!DOCTYPE html&gt;</a:t>
            </a:r>
          </a:p>
          <a:p>
            <a:pPr algn="l"/>
            <a:endParaRPr lang="en-GB" sz="1800" dirty="0">
              <a:latin typeface="Consolas" panose="020B0609020204030204" pitchFamily="49" charset="0"/>
            </a:endParaRP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&lt;html lang=“de”&gt;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&lt;head&gt;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	</a:t>
            </a:r>
            <a:r>
              <a:rPr lang="en-GB" sz="1800" dirty="0">
                <a:solidFill>
                  <a:srgbClr val="FFC000"/>
                </a:solidFill>
                <a:latin typeface="Consolas" panose="020B0609020204030204" pitchFamily="49" charset="0"/>
              </a:rPr>
              <a:t>&lt;title&gt;</a:t>
            </a:r>
            <a:r>
              <a:rPr lang="en-GB" sz="1800" dirty="0" err="1">
                <a:latin typeface="Consolas" panose="020B0609020204030204" pitchFamily="49" charset="0"/>
              </a:rPr>
              <a:t>Meine</a:t>
            </a:r>
            <a:r>
              <a:rPr lang="en-GB" sz="1800" dirty="0">
                <a:latin typeface="Consolas" panose="020B0609020204030204" pitchFamily="49" charset="0"/>
              </a:rPr>
              <a:t> Website</a:t>
            </a:r>
            <a:r>
              <a:rPr lang="en-GB" sz="1800" dirty="0">
                <a:solidFill>
                  <a:srgbClr val="FFC000"/>
                </a:solidFill>
                <a:latin typeface="Consolas" panose="020B0609020204030204" pitchFamily="49" charset="0"/>
              </a:rPr>
              <a:t>&lt;/title&gt;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&lt;/head&gt;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&lt;body&gt;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	Hallo Welt!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&lt;/body&gt;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&lt;/html&gt;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E81017C-E4AD-9D33-32B9-BFAC295BB3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7409" y="923642"/>
            <a:ext cx="4230796" cy="5010716"/>
          </a:xfrm>
          <a:prstGeom prst="rect">
            <a:avLst/>
          </a:prstGeom>
          <a:ln>
            <a:solidFill>
              <a:schemeClr val="bg1"/>
            </a:solidFill>
          </a:ln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D5B23AF5-BEB6-4958-9F84-E3B698089DDA}"/>
              </a:ext>
            </a:extLst>
          </p:cNvPr>
          <p:cNvCxnSpPr/>
          <p:nvPr/>
        </p:nvCxnSpPr>
        <p:spPr>
          <a:xfrm>
            <a:off x="6428232" y="1106424"/>
            <a:ext cx="2039112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20484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7619D68-BC2F-E945-AFDF-C451ADF387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l"/>
            <a:r>
              <a:rPr lang="en-GB" sz="1800" dirty="0">
                <a:latin typeface="Consolas" panose="020B0609020204030204" pitchFamily="49" charset="0"/>
              </a:rPr>
              <a:t>&lt;!DOCTYPE html&gt;</a:t>
            </a:r>
          </a:p>
          <a:p>
            <a:pPr algn="l"/>
            <a:endParaRPr lang="en-GB" sz="1800" dirty="0">
              <a:latin typeface="Consolas" panose="020B0609020204030204" pitchFamily="49" charset="0"/>
            </a:endParaRP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&lt;html lang=“de”&gt;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&lt;head&gt;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	&lt;title&gt;</a:t>
            </a:r>
            <a:r>
              <a:rPr lang="en-GB" sz="1800" dirty="0" err="1">
                <a:solidFill>
                  <a:srgbClr val="FFC000"/>
                </a:solidFill>
                <a:latin typeface="Consolas" panose="020B0609020204030204" pitchFamily="49" charset="0"/>
              </a:rPr>
              <a:t>Meine</a:t>
            </a:r>
            <a:r>
              <a:rPr lang="en-GB" sz="1800" dirty="0">
                <a:solidFill>
                  <a:srgbClr val="FFC000"/>
                </a:solidFill>
                <a:latin typeface="Consolas" panose="020B0609020204030204" pitchFamily="49" charset="0"/>
              </a:rPr>
              <a:t> Website</a:t>
            </a:r>
            <a:r>
              <a:rPr lang="en-GB" sz="1800" dirty="0">
                <a:latin typeface="Consolas" panose="020B0609020204030204" pitchFamily="49" charset="0"/>
              </a:rPr>
              <a:t>&lt;/title&gt;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&lt;/head&gt;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&lt;body&gt;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	Hallo Welt!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&lt;/body&gt;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&lt;/html&gt;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E81017C-E4AD-9D33-32B9-BFAC295BB3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7409" y="923642"/>
            <a:ext cx="4230796" cy="5010716"/>
          </a:xfrm>
          <a:prstGeom prst="rect">
            <a:avLst/>
          </a:prstGeom>
          <a:ln>
            <a:solidFill>
              <a:schemeClr val="bg1"/>
            </a:solidFill>
          </a:ln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F06C7220-4B73-32A5-24B1-7CA174965820}"/>
              </a:ext>
            </a:extLst>
          </p:cNvPr>
          <p:cNvCxnSpPr/>
          <p:nvPr/>
        </p:nvCxnSpPr>
        <p:spPr>
          <a:xfrm>
            <a:off x="6428232" y="1106424"/>
            <a:ext cx="2039112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8773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7619D68-BC2F-E945-AFDF-C451ADF387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l"/>
            <a:r>
              <a:rPr lang="en-GB" sz="1800" dirty="0">
                <a:latin typeface="Consolas" panose="020B0609020204030204" pitchFamily="49" charset="0"/>
              </a:rPr>
              <a:t>&lt;!DOCTYPE html&gt;</a:t>
            </a:r>
          </a:p>
          <a:p>
            <a:pPr algn="l"/>
            <a:endParaRPr lang="en-GB" sz="1800" dirty="0">
              <a:latin typeface="Consolas" panose="020B0609020204030204" pitchFamily="49" charset="0"/>
            </a:endParaRP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&lt;html lang=“de”&gt;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&lt;head&gt;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	&lt;title&gt;</a:t>
            </a:r>
            <a:r>
              <a:rPr lang="en-GB" sz="1800" dirty="0" err="1">
                <a:latin typeface="Consolas" panose="020B0609020204030204" pitchFamily="49" charset="0"/>
              </a:rPr>
              <a:t>Meine</a:t>
            </a:r>
            <a:r>
              <a:rPr lang="en-GB" sz="1800" dirty="0">
                <a:latin typeface="Consolas" panose="020B0609020204030204" pitchFamily="49" charset="0"/>
              </a:rPr>
              <a:t> Website&lt;/title&gt;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&lt;/head&gt;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</a:t>
            </a:r>
            <a:r>
              <a:rPr lang="en-GB" sz="1800" dirty="0">
                <a:solidFill>
                  <a:srgbClr val="FFC000"/>
                </a:solidFill>
                <a:latin typeface="Consolas" panose="020B0609020204030204" pitchFamily="49" charset="0"/>
              </a:rPr>
              <a:t>&lt;body&gt;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	Hallo Welt!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</a:t>
            </a:r>
            <a:r>
              <a:rPr lang="en-GB" sz="1800" dirty="0">
                <a:solidFill>
                  <a:srgbClr val="FFC000"/>
                </a:solidFill>
                <a:latin typeface="Consolas" panose="020B0609020204030204" pitchFamily="49" charset="0"/>
              </a:rPr>
              <a:t>&lt;/body&gt;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&lt;/html&gt;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E81017C-E4AD-9D33-32B9-BFAC295BB3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7409" y="923642"/>
            <a:ext cx="4230796" cy="5010716"/>
          </a:xfrm>
          <a:prstGeom prst="rect">
            <a:avLst/>
          </a:prstGeom>
          <a:ln>
            <a:solidFill>
              <a:schemeClr val="bg1"/>
            </a:solidFill>
          </a:ln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77442B0C-8698-7A09-27E9-2CF57ACD2AEE}"/>
              </a:ext>
            </a:extLst>
          </p:cNvPr>
          <p:cNvCxnSpPr/>
          <p:nvPr/>
        </p:nvCxnSpPr>
        <p:spPr>
          <a:xfrm>
            <a:off x="5431536" y="1956816"/>
            <a:ext cx="2039112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45350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7619D68-BC2F-E945-AFDF-C451ADF387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l"/>
            <a:r>
              <a:rPr lang="en-GB" sz="1800" dirty="0">
                <a:latin typeface="Consolas" panose="020B0609020204030204" pitchFamily="49" charset="0"/>
              </a:rPr>
              <a:t>&lt;!DOCTYPE html&gt;</a:t>
            </a:r>
          </a:p>
          <a:p>
            <a:pPr algn="l"/>
            <a:endParaRPr lang="en-GB" sz="1800" dirty="0">
              <a:latin typeface="Consolas" panose="020B0609020204030204" pitchFamily="49" charset="0"/>
            </a:endParaRP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&lt;html lang=“de”&gt;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&lt;head&gt;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	&lt;title&gt;</a:t>
            </a:r>
            <a:r>
              <a:rPr lang="en-GB" sz="1800" dirty="0" err="1">
                <a:latin typeface="Consolas" panose="020B0609020204030204" pitchFamily="49" charset="0"/>
              </a:rPr>
              <a:t>Meine</a:t>
            </a:r>
            <a:r>
              <a:rPr lang="en-GB" sz="1800" dirty="0">
                <a:latin typeface="Consolas" panose="020B0609020204030204" pitchFamily="49" charset="0"/>
              </a:rPr>
              <a:t> Website&lt;/title&gt;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&lt;/head&gt;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&lt;body&gt;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	</a:t>
            </a:r>
            <a:r>
              <a:rPr lang="en-GB" sz="1800" dirty="0">
                <a:solidFill>
                  <a:srgbClr val="FFC000"/>
                </a:solidFill>
                <a:latin typeface="Consolas" panose="020B0609020204030204" pitchFamily="49" charset="0"/>
              </a:rPr>
              <a:t>Hallo Welt!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&lt;/body&gt;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&lt;/html&gt;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E81017C-E4AD-9D33-32B9-BFAC295BB3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7409" y="923642"/>
            <a:ext cx="4230796" cy="5010716"/>
          </a:xfrm>
          <a:prstGeom prst="rect">
            <a:avLst/>
          </a:prstGeom>
          <a:ln>
            <a:solidFill>
              <a:schemeClr val="bg1"/>
            </a:solidFill>
          </a:ln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793C824B-4995-0562-52CD-02AB0634658E}"/>
              </a:ext>
            </a:extLst>
          </p:cNvPr>
          <p:cNvCxnSpPr/>
          <p:nvPr/>
        </p:nvCxnSpPr>
        <p:spPr>
          <a:xfrm>
            <a:off x="5431536" y="1956816"/>
            <a:ext cx="2039112" cy="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6129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7619D68-BC2F-E945-AFDF-C451ADF387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296671" y="1023937"/>
            <a:ext cx="5598659" cy="4810125"/>
          </a:xfrm>
        </p:spPr>
        <p:txBody>
          <a:bodyPr/>
          <a:lstStyle/>
          <a:p>
            <a:pPr algn="l"/>
            <a:r>
              <a:rPr lang="en-GB" sz="1800" dirty="0">
                <a:latin typeface="Consolas" panose="020B0609020204030204" pitchFamily="49" charset="0"/>
              </a:rPr>
              <a:t>&lt;!DOCTYPE html&gt;</a:t>
            </a:r>
          </a:p>
          <a:p>
            <a:pPr algn="l"/>
            <a:endParaRPr lang="en-GB" sz="1800" dirty="0">
              <a:latin typeface="Consolas" panose="020B0609020204030204" pitchFamily="49" charset="0"/>
            </a:endParaRP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&lt;html lang=“de”&gt;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&lt;head&gt;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	&lt;title&gt;</a:t>
            </a:r>
            <a:r>
              <a:rPr lang="en-GB" sz="1800" dirty="0" err="1">
                <a:latin typeface="Consolas" panose="020B0609020204030204" pitchFamily="49" charset="0"/>
              </a:rPr>
              <a:t>Meine</a:t>
            </a:r>
            <a:r>
              <a:rPr lang="en-GB" sz="1800" dirty="0">
                <a:latin typeface="Consolas" panose="020B0609020204030204" pitchFamily="49" charset="0"/>
              </a:rPr>
              <a:t> Website&lt;/title&gt;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&lt;/head&gt;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&lt;body&gt;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	Hallo Welt!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&lt;/body&gt;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32338140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7619D68-BC2F-E945-AFDF-C451ADF387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l"/>
            <a:r>
              <a:rPr lang="en-GB" sz="1800" dirty="0">
                <a:latin typeface="Consolas" panose="020B0609020204030204" pitchFamily="49" charset="0"/>
              </a:rPr>
              <a:t>&lt;!DOCTYPE html&gt;</a:t>
            </a:r>
          </a:p>
          <a:p>
            <a:pPr algn="l"/>
            <a:endParaRPr lang="en-GB" sz="1800" dirty="0">
              <a:latin typeface="Consolas" panose="020B0609020204030204" pitchFamily="49" charset="0"/>
            </a:endParaRP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&lt;html lang=“de”&gt;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&lt;head&gt;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	&lt;title&gt;</a:t>
            </a:r>
            <a:r>
              <a:rPr lang="en-GB" sz="1800" dirty="0" err="1">
                <a:latin typeface="Consolas" panose="020B0609020204030204" pitchFamily="49" charset="0"/>
              </a:rPr>
              <a:t>Meine</a:t>
            </a:r>
            <a:r>
              <a:rPr lang="en-GB" sz="1800" dirty="0">
                <a:latin typeface="Consolas" panose="020B0609020204030204" pitchFamily="49" charset="0"/>
              </a:rPr>
              <a:t> Website&lt;/title&gt;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&lt;/head&gt;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&lt;body&gt;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	Hallo Welt!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	&lt;/body&gt;</a:t>
            </a:r>
          </a:p>
          <a:p>
            <a:pPr algn="l"/>
            <a:r>
              <a:rPr lang="en-GB" sz="1800" dirty="0">
                <a:latin typeface="Consolas" panose="020B0609020204030204" pitchFamily="49" charset="0"/>
              </a:rPr>
              <a:t>&lt;/html&gt;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F1CC7CC-627C-8887-2FB1-E9B72E0B1E44}"/>
              </a:ext>
            </a:extLst>
          </p:cNvPr>
          <p:cNvSpPr/>
          <p:nvPr/>
        </p:nvSpPr>
        <p:spPr>
          <a:xfrm>
            <a:off x="10014929" y="3839800"/>
            <a:ext cx="1712686" cy="747352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</a:rPr>
              <a:t>Meine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 Website</a:t>
            </a:r>
            <a:endParaRPr lang="en-DE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0A4206A-B1DF-4CE6-A887-323F5CCF3EDC}"/>
              </a:ext>
            </a:extLst>
          </p:cNvPr>
          <p:cNvSpPr/>
          <p:nvPr/>
        </p:nvSpPr>
        <p:spPr>
          <a:xfrm>
            <a:off x="7539337" y="4945869"/>
            <a:ext cx="1712686" cy="747352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Hallo Welt!</a:t>
            </a:r>
            <a:endParaRPr lang="en-DE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F90FB2E-16F5-9E36-C7B1-574CAD3BA2A1}"/>
              </a:ext>
            </a:extLst>
          </p:cNvPr>
          <p:cNvSpPr/>
          <p:nvPr/>
        </p:nvSpPr>
        <p:spPr>
          <a:xfrm>
            <a:off x="10135125" y="2913017"/>
            <a:ext cx="1472293" cy="6461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body</a:t>
            </a:r>
            <a:endParaRPr lang="en-DE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F4305A-6541-925A-E327-3AD5DF65B082}"/>
              </a:ext>
            </a:extLst>
          </p:cNvPr>
          <p:cNvSpPr/>
          <p:nvPr/>
        </p:nvSpPr>
        <p:spPr>
          <a:xfrm>
            <a:off x="7659534" y="3904041"/>
            <a:ext cx="1472293" cy="6461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title</a:t>
            </a:r>
            <a:endParaRPr lang="en-DE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A557F36-AD08-ABE5-0051-7CBABAA745C7}"/>
              </a:ext>
            </a:extLst>
          </p:cNvPr>
          <p:cNvSpPr/>
          <p:nvPr/>
        </p:nvSpPr>
        <p:spPr>
          <a:xfrm>
            <a:off x="8846529" y="841181"/>
            <a:ext cx="1472293" cy="646199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document</a:t>
            </a:r>
            <a:endParaRPr lang="en-DE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B55952-3310-1536-8979-77BBD9A9DE73}"/>
              </a:ext>
            </a:extLst>
          </p:cNvPr>
          <p:cNvSpPr/>
          <p:nvPr/>
        </p:nvSpPr>
        <p:spPr>
          <a:xfrm>
            <a:off x="8846530" y="1780934"/>
            <a:ext cx="1472293" cy="6461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html</a:t>
            </a:r>
            <a:endParaRPr lang="en-DE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A7B767-004C-F790-5167-57FD6885A222}"/>
              </a:ext>
            </a:extLst>
          </p:cNvPr>
          <p:cNvSpPr/>
          <p:nvPr/>
        </p:nvSpPr>
        <p:spPr>
          <a:xfrm>
            <a:off x="7659533" y="2862216"/>
            <a:ext cx="1472293" cy="6461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head</a:t>
            </a:r>
            <a:endParaRPr lang="en-DE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9EDBF21-7F9B-065B-7514-C85184B9D4D6}"/>
              </a:ext>
            </a:extLst>
          </p:cNvPr>
          <p:cNvCxnSpPr>
            <a:cxnSpLocks/>
            <a:stCxn id="8" idx="2"/>
            <a:endCxn id="9" idx="0"/>
          </p:cNvCxnSpPr>
          <p:nvPr/>
        </p:nvCxnSpPr>
        <p:spPr>
          <a:xfrm>
            <a:off x="9582676" y="1487380"/>
            <a:ext cx="1" cy="293554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6BE00A8-2394-CAF0-6D03-E2E0524EB15B}"/>
              </a:ext>
            </a:extLst>
          </p:cNvPr>
          <p:cNvCxnSpPr>
            <a:cxnSpLocks/>
            <a:stCxn id="9" idx="2"/>
            <a:endCxn id="10" idx="0"/>
          </p:cNvCxnSpPr>
          <p:nvPr/>
        </p:nvCxnSpPr>
        <p:spPr>
          <a:xfrm flipH="1">
            <a:off x="8395680" y="2427133"/>
            <a:ext cx="1186997" cy="435083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63F79D5-4977-942B-2BAF-6F229C1876B7}"/>
              </a:ext>
            </a:extLst>
          </p:cNvPr>
          <p:cNvCxnSpPr>
            <a:cxnSpLocks/>
            <a:stCxn id="9" idx="2"/>
            <a:endCxn id="6" idx="0"/>
          </p:cNvCxnSpPr>
          <p:nvPr/>
        </p:nvCxnSpPr>
        <p:spPr>
          <a:xfrm>
            <a:off x="9582677" y="2427133"/>
            <a:ext cx="1288595" cy="485884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B0BDAD8-817C-C2C4-4746-561CE493A983}"/>
              </a:ext>
            </a:extLst>
          </p:cNvPr>
          <p:cNvCxnSpPr>
            <a:cxnSpLocks/>
            <a:stCxn id="6" idx="2"/>
            <a:endCxn id="4" idx="0"/>
          </p:cNvCxnSpPr>
          <p:nvPr/>
        </p:nvCxnSpPr>
        <p:spPr>
          <a:xfrm>
            <a:off x="10871272" y="3559216"/>
            <a:ext cx="0" cy="280584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14BA9DE-16FF-A78D-F98A-5693CF4E2947}"/>
              </a:ext>
            </a:extLst>
          </p:cNvPr>
          <p:cNvCxnSpPr>
            <a:cxnSpLocks/>
            <a:stCxn id="10" idx="2"/>
            <a:endCxn id="7" idx="0"/>
          </p:cNvCxnSpPr>
          <p:nvPr/>
        </p:nvCxnSpPr>
        <p:spPr>
          <a:xfrm>
            <a:off x="8395680" y="3508415"/>
            <a:ext cx="1" cy="395626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BEA6429-00BA-0035-D162-A8B7510992C1}"/>
              </a:ext>
            </a:extLst>
          </p:cNvPr>
          <p:cNvCxnSpPr>
            <a:cxnSpLocks/>
            <a:stCxn id="7" idx="2"/>
            <a:endCxn id="5" idx="0"/>
          </p:cNvCxnSpPr>
          <p:nvPr/>
        </p:nvCxnSpPr>
        <p:spPr>
          <a:xfrm flipH="1">
            <a:off x="8395680" y="4550240"/>
            <a:ext cx="1" cy="39562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3169884E-510E-7F3E-400E-38545CAAB4D1}"/>
              </a:ext>
            </a:extLst>
          </p:cNvPr>
          <p:cNvSpPr txBox="1"/>
          <p:nvPr/>
        </p:nvSpPr>
        <p:spPr>
          <a:xfrm>
            <a:off x="8487118" y="307104"/>
            <a:ext cx="219111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err="1">
                <a:solidFill>
                  <a:schemeClr val="bg1"/>
                </a:solidFill>
              </a:rPr>
              <a:t>Elementstruktur</a:t>
            </a:r>
            <a:endParaRPr lang="en-DE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3918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864604C-15AA-81DE-CCF7-18F7DBC474C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Modelliere</a:t>
            </a:r>
            <a:r>
              <a:rPr lang="en-GB" dirty="0"/>
              <a:t> die </a:t>
            </a:r>
            <a:r>
              <a:rPr lang="en-GB" dirty="0" err="1"/>
              <a:t>Elementstruktur</a:t>
            </a:r>
            <a:r>
              <a:rPr lang="en-GB" dirty="0"/>
              <a:t> </a:t>
            </a:r>
            <a:r>
              <a:rPr lang="en-GB" dirty="0" err="1"/>
              <a:t>folgender</a:t>
            </a:r>
            <a:r>
              <a:rPr lang="en-GB" dirty="0"/>
              <a:t> Website: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5AD3F8-C94A-1AEA-AA15-B530C499A8F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err="1"/>
              <a:t>Übung</a:t>
            </a:r>
            <a:r>
              <a:rPr lang="en-GB"/>
              <a:t> 1</a:t>
            </a:r>
            <a:endParaRPr lang="en-DE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86AFF5-65E2-723B-F230-AE7E8A5C4A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450277"/>
            <a:ext cx="3682773" cy="5626190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4212458835"/>
      </p:ext>
    </p:extLst>
  </p:cSld>
  <p:clrMapOvr>
    <a:masterClrMapping/>
  </p:clrMapOvr>
  <p:transition spd="slow">
    <p:push dir="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864604C-15AA-81DE-CCF7-18F7DBC474C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Modelliere</a:t>
            </a:r>
            <a:r>
              <a:rPr lang="en-GB" dirty="0"/>
              <a:t> die </a:t>
            </a:r>
            <a:r>
              <a:rPr lang="en-GB" dirty="0" err="1"/>
              <a:t>Elementstruktur</a:t>
            </a:r>
            <a:r>
              <a:rPr lang="en-GB" dirty="0"/>
              <a:t> </a:t>
            </a:r>
            <a:r>
              <a:rPr lang="en-GB" dirty="0" err="1"/>
              <a:t>folgender</a:t>
            </a:r>
            <a:r>
              <a:rPr lang="en-GB" dirty="0"/>
              <a:t> Website: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5AD3F8-C94A-1AEA-AA15-B530C499A8F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err="1"/>
              <a:t>Übung</a:t>
            </a:r>
            <a:r>
              <a:rPr lang="en-GB"/>
              <a:t> 1</a:t>
            </a:r>
            <a:endParaRPr lang="en-DE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A4CD1F6-E83B-FF73-7B31-8B3D6CAC527D}"/>
              </a:ext>
            </a:extLst>
          </p:cNvPr>
          <p:cNvSpPr/>
          <p:nvPr/>
        </p:nvSpPr>
        <p:spPr>
          <a:xfrm>
            <a:off x="3848499" y="5040262"/>
            <a:ext cx="1128263" cy="350497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dirty="0">
                <a:solidFill>
                  <a:srgbClr val="FFC000"/>
                </a:solidFill>
                <a:latin typeface="Consolas" panose="020B0609020204030204" pitchFamily="49" charset="0"/>
              </a:rPr>
              <a:t>Eine </a:t>
            </a:r>
            <a:r>
              <a:rPr lang="en-GB" sz="700" dirty="0" err="1">
                <a:solidFill>
                  <a:srgbClr val="FFC000"/>
                </a:solidFill>
                <a:latin typeface="Consolas" panose="020B0609020204030204" pitchFamily="49" charset="0"/>
              </a:rPr>
              <a:t>tolle</a:t>
            </a:r>
            <a:r>
              <a:rPr lang="en-GB" sz="700" dirty="0">
                <a:solidFill>
                  <a:srgbClr val="FFC000"/>
                </a:solidFill>
                <a:latin typeface="Consolas" panose="020B0609020204030204" pitchFamily="49" charset="0"/>
              </a:rPr>
              <a:t> </a:t>
            </a:r>
            <a:r>
              <a:rPr lang="en-GB" sz="700" dirty="0" err="1">
                <a:solidFill>
                  <a:srgbClr val="FFC000"/>
                </a:solidFill>
                <a:latin typeface="Consolas" panose="020B0609020204030204" pitchFamily="49" charset="0"/>
              </a:rPr>
              <a:t>Überschrift</a:t>
            </a:r>
            <a:endParaRPr lang="en-DE" sz="700" dirty="0">
              <a:solidFill>
                <a:srgbClr val="FFC000"/>
              </a:solidFill>
              <a:latin typeface="Consolas" panose="020B0609020204030204" pitchFamily="49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71A7BA-2656-826F-0E19-0F2C39A43F04}"/>
              </a:ext>
            </a:extLst>
          </p:cNvPr>
          <p:cNvSpPr/>
          <p:nvPr/>
        </p:nvSpPr>
        <p:spPr>
          <a:xfrm>
            <a:off x="6382261" y="3855040"/>
            <a:ext cx="645606" cy="30305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rgbClr val="FFC000"/>
                </a:solidFill>
                <a:latin typeface="Consolas" panose="020B0609020204030204" pitchFamily="49" charset="0"/>
              </a:rPr>
              <a:t>body</a:t>
            </a:r>
            <a:endParaRPr lang="en-DE" sz="1050" dirty="0">
              <a:solidFill>
                <a:srgbClr val="FFC000"/>
              </a:solidFill>
              <a:latin typeface="Consolas" panose="020B0609020204030204" pitchFamily="49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408DC2-84BC-7932-67BE-E1AB17448A76}"/>
              </a:ext>
            </a:extLst>
          </p:cNvPr>
          <p:cNvSpPr/>
          <p:nvPr/>
        </p:nvSpPr>
        <p:spPr>
          <a:xfrm>
            <a:off x="4089549" y="4432984"/>
            <a:ext cx="645606" cy="30305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rgbClr val="FFC000"/>
                </a:solidFill>
                <a:latin typeface="Consolas" panose="020B0609020204030204" pitchFamily="49" charset="0"/>
              </a:rPr>
              <a:t>title</a:t>
            </a:r>
            <a:endParaRPr lang="en-DE" sz="1050" dirty="0">
              <a:solidFill>
                <a:srgbClr val="FFC000"/>
              </a:solidFill>
              <a:latin typeface="Consolas" panose="020B0609020204030204" pitchFamily="49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472A643-AC87-F64F-1246-3D2697246FF3}"/>
              </a:ext>
            </a:extLst>
          </p:cNvPr>
          <p:cNvSpPr/>
          <p:nvPr/>
        </p:nvSpPr>
        <p:spPr>
          <a:xfrm>
            <a:off x="5027169" y="2571615"/>
            <a:ext cx="857539" cy="303058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rgbClr val="FFC000"/>
                </a:solidFill>
                <a:latin typeface="Consolas" panose="020B0609020204030204" pitchFamily="49" charset="0"/>
              </a:rPr>
              <a:t>document</a:t>
            </a:r>
            <a:endParaRPr lang="en-DE" sz="1050" dirty="0">
              <a:solidFill>
                <a:srgbClr val="FFC000"/>
              </a:solidFill>
              <a:latin typeface="Consolas" panose="020B0609020204030204" pitchFamily="49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D26C0B1-209F-2081-9B3E-DFD848B1D194}"/>
              </a:ext>
            </a:extLst>
          </p:cNvPr>
          <p:cNvSpPr/>
          <p:nvPr/>
        </p:nvSpPr>
        <p:spPr>
          <a:xfrm>
            <a:off x="5136899" y="3180344"/>
            <a:ext cx="645606" cy="30305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rgbClr val="FFC000"/>
                </a:solidFill>
                <a:latin typeface="Consolas" panose="020B0609020204030204" pitchFamily="49" charset="0"/>
              </a:rPr>
              <a:t>html</a:t>
            </a:r>
            <a:endParaRPr lang="en-DE" sz="1050" dirty="0">
              <a:solidFill>
                <a:srgbClr val="FFC000"/>
              </a:solidFill>
              <a:latin typeface="Consolas" panose="020B0609020204030204" pitchFamily="49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9459AB-1670-02F7-A246-94D87BFF1E94}"/>
              </a:ext>
            </a:extLst>
          </p:cNvPr>
          <p:cNvSpPr/>
          <p:nvPr/>
        </p:nvSpPr>
        <p:spPr>
          <a:xfrm>
            <a:off x="4089549" y="3804239"/>
            <a:ext cx="645606" cy="30305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rgbClr val="FFC000"/>
                </a:solidFill>
                <a:latin typeface="Consolas" panose="020B0609020204030204" pitchFamily="49" charset="0"/>
              </a:rPr>
              <a:t>head</a:t>
            </a:r>
            <a:endParaRPr lang="en-DE" sz="1050" dirty="0">
              <a:solidFill>
                <a:srgbClr val="FFC000"/>
              </a:solidFill>
              <a:latin typeface="Consolas" panose="020B0609020204030204" pitchFamily="49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756D787-97BB-EE3F-6352-21F614633628}"/>
              </a:ext>
            </a:extLst>
          </p:cNvPr>
          <p:cNvCxnSpPr>
            <a:cxnSpLocks/>
            <a:stCxn id="8" idx="2"/>
            <a:endCxn id="9" idx="0"/>
          </p:cNvCxnSpPr>
          <p:nvPr/>
        </p:nvCxnSpPr>
        <p:spPr>
          <a:xfrm>
            <a:off x="5455939" y="2874673"/>
            <a:ext cx="3763" cy="305671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00F1B2A-4CDA-47CB-0618-D6FC13AE61CF}"/>
              </a:ext>
            </a:extLst>
          </p:cNvPr>
          <p:cNvCxnSpPr>
            <a:cxnSpLocks/>
            <a:stCxn id="9" idx="2"/>
            <a:endCxn id="10" idx="0"/>
          </p:cNvCxnSpPr>
          <p:nvPr/>
        </p:nvCxnSpPr>
        <p:spPr>
          <a:xfrm flipH="1">
            <a:off x="4412352" y="3483402"/>
            <a:ext cx="1047350" cy="320837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5654387-8A64-7E53-C36B-E4A4F95005D5}"/>
              </a:ext>
            </a:extLst>
          </p:cNvPr>
          <p:cNvCxnSpPr>
            <a:cxnSpLocks/>
            <a:stCxn id="9" idx="2"/>
            <a:endCxn id="6" idx="0"/>
          </p:cNvCxnSpPr>
          <p:nvPr/>
        </p:nvCxnSpPr>
        <p:spPr>
          <a:xfrm>
            <a:off x="5459702" y="3483402"/>
            <a:ext cx="1245362" cy="371638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8C46F4C-84C1-8105-2AE4-EC0EAE0741E9}"/>
              </a:ext>
            </a:extLst>
          </p:cNvPr>
          <p:cNvCxnSpPr>
            <a:cxnSpLocks/>
            <a:stCxn id="10" idx="2"/>
            <a:endCxn id="7" idx="0"/>
          </p:cNvCxnSpPr>
          <p:nvPr/>
        </p:nvCxnSpPr>
        <p:spPr>
          <a:xfrm>
            <a:off x="4412352" y="4107297"/>
            <a:ext cx="0" cy="325687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96BC187-130A-9E30-B7BC-58EABAA35D42}"/>
              </a:ext>
            </a:extLst>
          </p:cNvPr>
          <p:cNvCxnSpPr>
            <a:cxnSpLocks/>
            <a:stCxn id="7" idx="2"/>
            <a:endCxn id="5" idx="0"/>
          </p:cNvCxnSpPr>
          <p:nvPr/>
        </p:nvCxnSpPr>
        <p:spPr>
          <a:xfrm>
            <a:off x="4412352" y="4736042"/>
            <a:ext cx="279" cy="30422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8FC5343E-3A7C-A97E-BE77-AD1064A14E90}"/>
              </a:ext>
            </a:extLst>
          </p:cNvPr>
          <p:cNvSpPr/>
          <p:nvPr/>
        </p:nvSpPr>
        <p:spPr>
          <a:xfrm>
            <a:off x="5140533" y="4436337"/>
            <a:ext cx="645606" cy="30305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rgbClr val="FFC000"/>
                </a:solidFill>
                <a:latin typeface="Consolas" panose="020B0609020204030204" pitchFamily="49" charset="0"/>
              </a:rPr>
              <a:t>h1</a:t>
            </a:r>
            <a:endParaRPr lang="en-DE" sz="1050" dirty="0">
              <a:solidFill>
                <a:srgbClr val="FFC000"/>
              </a:solidFill>
              <a:latin typeface="Consolas" panose="020B0609020204030204" pitchFamily="49" charset="0"/>
            </a:endParaRPr>
          </a:p>
        </p:txBody>
      </p: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3CB089C1-0A3B-24BF-18E4-9F5D0D687E6C}"/>
              </a:ext>
            </a:extLst>
          </p:cNvPr>
          <p:cNvCxnSpPr>
            <a:cxnSpLocks/>
            <a:stCxn id="6" idx="2"/>
            <a:endCxn id="16" idx="0"/>
          </p:cNvCxnSpPr>
          <p:nvPr/>
        </p:nvCxnSpPr>
        <p:spPr>
          <a:xfrm rot="5400000">
            <a:off x="5945081" y="3676353"/>
            <a:ext cx="278239" cy="1241728"/>
          </a:xfrm>
          <a:prstGeom prst="bentConnector3">
            <a:avLst>
              <a:gd name="adj1" fmla="val 50000"/>
            </a:avLst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355940C2-0328-8125-A1D6-CC8B9266A013}"/>
              </a:ext>
            </a:extLst>
          </p:cNvPr>
          <p:cNvSpPr/>
          <p:nvPr/>
        </p:nvSpPr>
        <p:spPr>
          <a:xfrm>
            <a:off x="5622065" y="5523399"/>
            <a:ext cx="645606" cy="30305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rgbClr val="FFC000"/>
                </a:solidFill>
                <a:latin typeface="Consolas" panose="020B0609020204030204" pitchFamily="49" charset="0"/>
              </a:rPr>
              <a:t>p</a:t>
            </a:r>
            <a:endParaRPr lang="en-DE" sz="1050" dirty="0">
              <a:solidFill>
                <a:srgbClr val="FFC000"/>
              </a:solidFill>
              <a:latin typeface="Consolas" panose="020B0609020204030204" pitchFamily="49" charset="0"/>
            </a:endParaRPr>
          </a:p>
        </p:txBody>
      </p: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AE2BF332-8417-9570-5FF4-E9F2CDE105C2}"/>
              </a:ext>
            </a:extLst>
          </p:cNvPr>
          <p:cNvCxnSpPr>
            <a:cxnSpLocks/>
          </p:cNvCxnSpPr>
          <p:nvPr/>
        </p:nvCxnSpPr>
        <p:spPr>
          <a:xfrm rot="5400000">
            <a:off x="5642316" y="4460651"/>
            <a:ext cx="1365301" cy="760196"/>
          </a:xfrm>
          <a:prstGeom prst="bentConnector3">
            <a:avLst>
              <a:gd name="adj1" fmla="val 11225"/>
            </a:avLst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62846A89-4CB0-5A0F-D10F-0C0C2B82EE13}"/>
              </a:ext>
            </a:extLst>
          </p:cNvPr>
          <p:cNvSpPr/>
          <p:nvPr/>
        </p:nvSpPr>
        <p:spPr>
          <a:xfrm>
            <a:off x="6065038" y="4432984"/>
            <a:ext cx="645606" cy="30305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rgbClr val="FFC000"/>
                </a:solidFill>
                <a:latin typeface="Consolas" panose="020B0609020204030204" pitchFamily="49" charset="0"/>
              </a:rPr>
              <a:t>h1</a:t>
            </a:r>
            <a:endParaRPr lang="en-DE" sz="1050" dirty="0">
              <a:solidFill>
                <a:srgbClr val="FFC000"/>
              </a:solidFill>
              <a:latin typeface="Consolas" panose="020B0609020204030204" pitchFamily="49" charset="0"/>
            </a:endParaRPr>
          </a:p>
        </p:txBody>
      </p: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A84FE423-E6A0-CDAC-282E-4BDAB1418F59}"/>
              </a:ext>
            </a:extLst>
          </p:cNvPr>
          <p:cNvCxnSpPr>
            <a:cxnSpLocks/>
            <a:stCxn id="6" idx="2"/>
            <a:endCxn id="20" idx="0"/>
          </p:cNvCxnSpPr>
          <p:nvPr/>
        </p:nvCxnSpPr>
        <p:spPr>
          <a:xfrm rot="5400000">
            <a:off x="6409010" y="4136930"/>
            <a:ext cx="274886" cy="317223"/>
          </a:xfrm>
          <a:prstGeom prst="bentConnector3">
            <a:avLst>
              <a:gd name="adj1" fmla="val 50000"/>
            </a:avLst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7E8A2FE8-FC6A-CE08-71E6-4A0C01573BB6}"/>
              </a:ext>
            </a:extLst>
          </p:cNvPr>
          <p:cNvSpPr/>
          <p:nvPr/>
        </p:nvSpPr>
        <p:spPr>
          <a:xfrm>
            <a:off x="6519751" y="5539893"/>
            <a:ext cx="645606" cy="30305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rgbClr val="FFC000"/>
                </a:solidFill>
                <a:latin typeface="Consolas" panose="020B0609020204030204" pitchFamily="49" charset="0"/>
              </a:rPr>
              <a:t>p</a:t>
            </a:r>
            <a:endParaRPr lang="en-DE" sz="1050" dirty="0">
              <a:solidFill>
                <a:srgbClr val="FFC000"/>
              </a:solidFill>
              <a:latin typeface="Consolas" panose="020B0609020204030204" pitchFamily="49" charset="0"/>
            </a:endParaRPr>
          </a:p>
        </p:txBody>
      </p: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2D6A75A1-09AF-F5C9-D586-180DE4F6CF72}"/>
              </a:ext>
            </a:extLst>
          </p:cNvPr>
          <p:cNvCxnSpPr>
            <a:cxnSpLocks/>
          </p:cNvCxnSpPr>
          <p:nvPr/>
        </p:nvCxnSpPr>
        <p:spPr>
          <a:xfrm rot="16200000" flipH="1">
            <a:off x="6082913" y="4780251"/>
            <a:ext cx="1381795" cy="137490"/>
          </a:xfrm>
          <a:prstGeom prst="bentConnector3">
            <a:avLst>
              <a:gd name="adj1" fmla="val 9076"/>
            </a:avLst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F26187F7-F69E-23CC-E279-44326AF19DE1}"/>
              </a:ext>
            </a:extLst>
          </p:cNvPr>
          <p:cNvSpPr/>
          <p:nvPr/>
        </p:nvSpPr>
        <p:spPr>
          <a:xfrm>
            <a:off x="5094612" y="5042830"/>
            <a:ext cx="751020" cy="350497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dirty="0">
                <a:solidFill>
                  <a:srgbClr val="FFC000"/>
                </a:solidFill>
                <a:latin typeface="Consolas" panose="020B0609020204030204" pitchFamily="49" charset="0"/>
              </a:rPr>
              <a:t>Zu</a:t>
            </a:r>
            <a:endParaRPr lang="en-DE" sz="700" dirty="0">
              <a:solidFill>
                <a:srgbClr val="FFC000"/>
              </a:solidFill>
              <a:latin typeface="Consolas" panose="020B0609020204030204" pitchFamily="49" charset="0"/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1108E27-0832-B182-BA8F-74B140278CAD}"/>
              </a:ext>
            </a:extLst>
          </p:cNvPr>
          <p:cNvCxnSpPr>
            <a:cxnSpLocks/>
            <a:stCxn id="16" idx="2"/>
            <a:endCxn id="24" idx="0"/>
          </p:cNvCxnSpPr>
          <p:nvPr/>
        </p:nvCxnSpPr>
        <p:spPr>
          <a:xfrm>
            <a:off x="5463336" y="4739395"/>
            <a:ext cx="6786" cy="303435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>
            <a:extLst>
              <a:ext uri="{FF2B5EF4-FFF2-40B4-BE49-F238E27FC236}">
                <a16:creationId xmlns:a16="http://schemas.microsoft.com/office/drawing/2014/main" id="{FF864FD0-B59F-F493-594C-13805A0C3FAB}"/>
              </a:ext>
            </a:extLst>
          </p:cNvPr>
          <p:cNvSpPr/>
          <p:nvPr/>
        </p:nvSpPr>
        <p:spPr>
          <a:xfrm>
            <a:off x="6015246" y="5058069"/>
            <a:ext cx="751020" cy="350497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dirty="0" err="1">
                <a:solidFill>
                  <a:srgbClr val="FFC000"/>
                </a:solidFill>
                <a:latin typeface="Consolas" panose="020B0609020204030204" pitchFamily="49" charset="0"/>
              </a:rPr>
              <a:t>Überschriften</a:t>
            </a:r>
            <a:endParaRPr lang="en-DE" sz="700" dirty="0">
              <a:solidFill>
                <a:srgbClr val="FFC000"/>
              </a:solidFill>
              <a:latin typeface="Consolas" panose="020B0609020204030204" pitchFamily="49" charset="0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1EBB5C8-5758-C687-76D3-19E17FD10F3E}"/>
              </a:ext>
            </a:extLst>
          </p:cNvPr>
          <p:cNvCxnSpPr>
            <a:cxnSpLocks/>
            <a:stCxn id="20" idx="2"/>
            <a:endCxn id="26" idx="0"/>
          </p:cNvCxnSpPr>
          <p:nvPr/>
        </p:nvCxnSpPr>
        <p:spPr>
          <a:xfrm>
            <a:off x="6387841" y="4736042"/>
            <a:ext cx="2915" cy="322027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>
            <a:extLst>
              <a:ext uri="{FF2B5EF4-FFF2-40B4-BE49-F238E27FC236}">
                <a16:creationId xmlns:a16="http://schemas.microsoft.com/office/drawing/2014/main" id="{69E2E8A3-4D05-597E-4DB2-CCEBF6FA40E4}"/>
              </a:ext>
            </a:extLst>
          </p:cNvPr>
          <p:cNvSpPr/>
          <p:nvPr/>
        </p:nvSpPr>
        <p:spPr>
          <a:xfrm>
            <a:off x="5567153" y="6151031"/>
            <a:ext cx="751020" cy="350497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err="1">
                <a:solidFill>
                  <a:srgbClr val="FFC000"/>
                </a:solidFill>
                <a:latin typeface="Consolas" panose="020B0609020204030204" pitchFamily="49" charset="0"/>
              </a:rPr>
              <a:t>viele</a:t>
            </a:r>
            <a:endParaRPr lang="en-DE" sz="800" dirty="0">
              <a:solidFill>
                <a:srgbClr val="FFC000"/>
              </a:solidFill>
              <a:latin typeface="Consolas" panose="020B0609020204030204" pitchFamily="49" charset="0"/>
            </a:endParaRP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14A0CB9-899E-78EA-0BA7-B492A4889D8E}"/>
              </a:ext>
            </a:extLst>
          </p:cNvPr>
          <p:cNvCxnSpPr>
            <a:cxnSpLocks/>
            <a:stCxn id="18" idx="2"/>
            <a:endCxn id="28" idx="0"/>
          </p:cNvCxnSpPr>
          <p:nvPr/>
        </p:nvCxnSpPr>
        <p:spPr>
          <a:xfrm flipH="1">
            <a:off x="5942663" y="5826457"/>
            <a:ext cx="2205" cy="324574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>
            <a:extLst>
              <a:ext uri="{FF2B5EF4-FFF2-40B4-BE49-F238E27FC236}">
                <a16:creationId xmlns:a16="http://schemas.microsoft.com/office/drawing/2014/main" id="{F2FF246B-7052-9B19-483E-DA79297AD2C3}"/>
              </a:ext>
            </a:extLst>
          </p:cNvPr>
          <p:cNvSpPr/>
          <p:nvPr/>
        </p:nvSpPr>
        <p:spPr>
          <a:xfrm>
            <a:off x="6470221" y="6165434"/>
            <a:ext cx="751020" cy="350497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dirty="0" err="1">
                <a:solidFill>
                  <a:srgbClr val="FFC000"/>
                </a:solidFill>
                <a:latin typeface="Consolas" panose="020B0609020204030204" pitchFamily="49" charset="0"/>
              </a:rPr>
              <a:t>sind</a:t>
            </a:r>
            <a:endParaRPr lang="en-DE" sz="700" dirty="0">
              <a:solidFill>
                <a:srgbClr val="FFC000"/>
              </a:solidFill>
              <a:latin typeface="Consolas" panose="020B0609020204030204" pitchFamily="49" charset="0"/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D31926BD-A078-B82A-7273-5C03B68B895C}"/>
              </a:ext>
            </a:extLst>
          </p:cNvPr>
          <p:cNvCxnSpPr>
            <a:cxnSpLocks/>
            <a:stCxn id="22" idx="2"/>
            <a:endCxn id="30" idx="0"/>
          </p:cNvCxnSpPr>
          <p:nvPr/>
        </p:nvCxnSpPr>
        <p:spPr>
          <a:xfrm>
            <a:off x="6842554" y="5842951"/>
            <a:ext cx="3177" cy="322483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900CA976-CB94-C03F-BA1F-DBB6E75ACAF2}"/>
              </a:ext>
            </a:extLst>
          </p:cNvPr>
          <p:cNvSpPr/>
          <p:nvPr/>
        </p:nvSpPr>
        <p:spPr>
          <a:xfrm>
            <a:off x="6953211" y="4432528"/>
            <a:ext cx="645606" cy="30305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rgbClr val="FFC000"/>
                </a:solidFill>
                <a:latin typeface="Consolas" panose="020B0609020204030204" pitchFamily="49" charset="0"/>
              </a:rPr>
              <a:t>h1</a:t>
            </a:r>
            <a:endParaRPr lang="en-DE" sz="1050" dirty="0">
              <a:solidFill>
                <a:srgbClr val="FFC000"/>
              </a:solidFill>
              <a:latin typeface="Consolas" panose="020B0609020204030204" pitchFamily="49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5986AA83-ECE4-B665-094B-ECF4A0EA246A}"/>
              </a:ext>
            </a:extLst>
          </p:cNvPr>
          <p:cNvSpPr/>
          <p:nvPr/>
        </p:nvSpPr>
        <p:spPr>
          <a:xfrm>
            <a:off x="6903681" y="5058069"/>
            <a:ext cx="751020" cy="350497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dirty="0" err="1">
                <a:solidFill>
                  <a:srgbClr val="FFC000"/>
                </a:solidFill>
                <a:latin typeface="Consolas" panose="020B0609020204030204" pitchFamily="49" charset="0"/>
              </a:rPr>
              <a:t>auch</a:t>
            </a:r>
            <a:endParaRPr lang="en-DE" sz="700" dirty="0">
              <a:solidFill>
                <a:srgbClr val="FFC000"/>
              </a:solidFill>
              <a:latin typeface="Consolas" panose="020B0609020204030204" pitchFamily="49" charset="0"/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026B244A-1B9C-9587-87AD-6DA7C7EF58B8}"/>
              </a:ext>
            </a:extLst>
          </p:cNvPr>
          <p:cNvCxnSpPr>
            <a:cxnSpLocks/>
            <a:stCxn id="32" idx="2"/>
            <a:endCxn id="33" idx="0"/>
          </p:cNvCxnSpPr>
          <p:nvPr/>
        </p:nvCxnSpPr>
        <p:spPr>
          <a:xfrm>
            <a:off x="7276014" y="4735586"/>
            <a:ext cx="3177" cy="322483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F4A0A3CC-74C3-CAA0-60F4-455747FC4C04}"/>
              </a:ext>
            </a:extLst>
          </p:cNvPr>
          <p:cNvCxnSpPr>
            <a:cxnSpLocks/>
            <a:stCxn id="6" idx="2"/>
            <a:endCxn id="32" idx="0"/>
          </p:cNvCxnSpPr>
          <p:nvPr/>
        </p:nvCxnSpPr>
        <p:spPr>
          <a:xfrm rot="16200000" flipH="1">
            <a:off x="6853324" y="4009838"/>
            <a:ext cx="274430" cy="570950"/>
          </a:xfrm>
          <a:prstGeom prst="bentConnector3">
            <a:avLst>
              <a:gd name="adj1" fmla="val 50000"/>
            </a:avLst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2C1D8834-A005-148F-E9F0-FD9589F03DFD}"/>
              </a:ext>
            </a:extLst>
          </p:cNvPr>
          <p:cNvSpPr/>
          <p:nvPr/>
        </p:nvSpPr>
        <p:spPr>
          <a:xfrm>
            <a:off x="7406630" y="5551468"/>
            <a:ext cx="645606" cy="30305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rgbClr val="FFC000"/>
                </a:solidFill>
                <a:latin typeface="Consolas" panose="020B0609020204030204" pitchFamily="49" charset="0"/>
              </a:rPr>
              <a:t>p</a:t>
            </a:r>
            <a:endParaRPr lang="en-DE" sz="1050" dirty="0">
              <a:solidFill>
                <a:srgbClr val="FFC000"/>
              </a:solidFill>
              <a:latin typeface="Consolas" panose="020B0609020204030204" pitchFamily="49" charset="0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6719A234-A42C-9972-04F8-5D98D56B85DC}"/>
              </a:ext>
            </a:extLst>
          </p:cNvPr>
          <p:cNvSpPr/>
          <p:nvPr/>
        </p:nvSpPr>
        <p:spPr>
          <a:xfrm>
            <a:off x="7357100" y="6177009"/>
            <a:ext cx="751020" cy="350497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dirty="0" err="1">
                <a:solidFill>
                  <a:srgbClr val="FFC000"/>
                </a:solidFill>
                <a:latin typeface="Consolas" panose="020B0609020204030204" pitchFamily="49" charset="0"/>
              </a:rPr>
              <a:t>nicht</a:t>
            </a:r>
            <a:endParaRPr lang="en-DE" sz="700" dirty="0">
              <a:solidFill>
                <a:srgbClr val="FFC000"/>
              </a:solidFill>
              <a:latin typeface="Consolas" panose="020B0609020204030204" pitchFamily="49" charset="0"/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3224C42-8705-D5D9-A7E0-BE0BF678D8F9}"/>
              </a:ext>
            </a:extLst>
          </p:cNvPr>
          <p:cNvCxnSpPr>
            <a:cxnSpLocks/>
            <a:stCxn id="36" idx="2"/>
            <a:endCxn id="37" idx="0"/>
          </p:cNvCxnSpPr>
          <p:nvPr/>
        </p:nvCxnSpPr>
        <p:spPr>
          <a:xfrm>
            <a:off x="7729433" y="5854526"/>
            <a:ext cx="3177" cy="322483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4A0B6B47-A398-6A67-F1CD-2DD229E27921}"/>
              </a:ext>
            </a:extLst>
          </p:cNvPr>
          <p:cNvSpPr/>
          <p:nvPr/>
        </p:nvSpPr>
        <p:spPr>
          <a:xfrm>
            <a:off x="7876125" y="4432528"/>
            <a:ext cx="645606" cy="30305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rgbClr val="FFC000"/>
                </a:solidFill>
                <a:latin typeface="Consolas" panose="020B0609020204030204" pitchFamily="49" charset="0"/>
              </a:rPr>
              <a:t>h1</a:t>
            </a:r>
            <a:endParaRPr lang="en-DE" sz="1050" dirty="0">
              <a:solidFill>
                <a:srgbClr val="FFC000"/>
              </a:solidFill>
              <a:latin typeface="Consolas" panose="020B0609020204030204" pitchFamily="49" charset="0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693E4A4B-04BD-BD3F-8CD6-7A3454D00645}"/>
              </a:ext>
            </a:extLst>
          </p:cNvPr>
          <p:cNvSpPr/>
          <p:nvPr/>
        </p:nvSpPr>
        <p:spPr>
          <a:xfrm>
            <a:off x="7826595" y="5058069"/>
            <a:ext cx="751020" cy="350497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dirty="0" err="1">
                <a:solidFill>
                  <a:srgbClr val="FFC000"/>
                </a:solidFill>
                <a:latin typeface="Consolas" panose="020B0609020204030204" pitchFamily="49" charset="0"/>
              </a:rPr>
              <a:t>immer</a:t>
            </a:r>
            <a:endParaRPr lang="en-DE" sz="700" dirty="0">
              <a:solidFill>
                <a:srgbClr val="FFC000"/>
              </a:solidFill>
              <a:latin typeface="Consolas" panose="020B0609020204030204" pitchFamily="49" charset="0"/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AED5A29F-0A42-E7FB-4419-8654D3951891}"/>
              </a:ext>
            </a:extLst>
          </p:cNvPr>
          <p:cNvCxnSpPr>
            <a:cxnSpLocks/>
            <a:stCxn id="39" idx="2"/>
            <a:endCxn id="40" idx="0"/>
          </p:cNvCxnSpPr>
          <p:nvPr/>
        </p:nvCxnSpPr>
        <p:spPr>
          <a:xfrm>
            <a:off x="8198928" y="4735586"/>
            <a:ext cx="3177" cy="322483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A5B55CC5-1E80-3A5A-817B-E72EA20E6721}"/>
              </a:ext>
            </a:extLst>
          </p:cNvPr>
          <p:cNvSpPr/>
          <p:nvPr/>
        </p:nvSpPr>
        <p:spPr>
          <a:xfrm>
            <a:off x="8343407" y="5566202"/>
            <a:ext cx="645606" cy="30305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rgbClr val="FFC000"/>
                </a:solidFill>
                <a:latin typeface="Consolas" panose="020B0609020204030204" pitchFamily="49" charset="0"/>
              </a:rPr>
              <a:t>p</a:t>
            </a:r>
            <a:endParaRPr lang="en-DE" sz="1050" dirty="0">
              <a:solidFill>
                <a:srgbClr val="FFC000"/>
              </a:solidFill>
              <a:latin typeface="Consolas" panose="020B0609020204030204" pitchFamily="49" charset="0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1D6D7634-AE0A-0A3B-543B-3E1BE29387AE}"/>
              </a:ext>
            </a:extLst>
          </p:cNvPr>
          <p:cNvSpPr/>
          <p:nvPr/>
        </p:nvSpPr>
        <p:spPr>
          <a:xfrm>
            <a:off x="8293877" y="6191743"/>
            <a:ext cx="751020" cy="350497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dirty="0">
                <a:solidFill>
                  <a:srgbClr val="FFC000"/>
                </a:solidFill>
                <a:latin typeface="Consolas" panose="020B0609020204030204" pitchFamily="49" charset="0"/>
              </a:rPr>
              <a:t>so</a:t>
            </a:r>
            <a:endParaRPr lang="en-DE" sz="700" dirty="0">
              <a:solidFill>
                <a:srgbClr val="FFC000"/>
              </a:solidFill>
              <a:latin typeface="Consolas" panose="020B0609020204030204" pitchFamily="49" charset="0"/>
            </a:endParaRP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5572B5EF-3D17-09ED-9F48-19416A077031}"/>
              </a:ext>
            </a:extLst>
          </p:cNvPr>
          <p:cNvCxnSpPr>
            <a:cxnSpLocks/>
            <a:stCxn id="42" idx="2"/>
            <a:endCxn id="43" idx="0"/>
          </p:cNvCxnSpPr>
          <p:nvPr/>
        </p:nvCxnSpPr>
        <p:spPr>
          <a:xfrm>
            <a:off x="8666210" y="5869260"/>
            <a:ext cx="3177" cy="322483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F6CBCB18-8E90-06AC-B428-9F447159CFC8}"/>
              </a:ext>
            </a:extLst>
          </p:cNvPr>
          <p:cNvSpPr/>
          <p:nvPr/>
        </p:nvSpPr>
        <p:spPr>
          <a:xfrm>
            <a:off x="8815113" y="4432528"/>
            <a:ext cx="670206" cy="30305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rgbClr val="FFC000"/>
                </a:solidFill>
                <a:latin typeface="Consolas" panose="020B0609020204030204" pitchFamily="49" charset="0"/>
              </a:rPr>
              <a:t>h1</a:t>
            </a:r>
            <a:endParaRPr lang="en-DE" sz="1050" dirty="0">
              <a:solidFill>
                <a:srgbClr val="FFC000"/>
              </a:solidFill>
              <a:latin typeface="Consolas" panose="020B0609020204030204" pitchFamily="49" charset="0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A3CA1A67-1647-037F-1DAC-16579959E52D}"/>
              </a:ext>
            </a:extLst>
          </p:cNvPr>
          <p:cNvSpPr/>
          <p:nvPr/>
        </p:nvSpPr>
        <p:spPr>
          <a:xfrm>
            <a:off x="8777079" y="5048744"/>
            <a:ext cx="751020" cy="350497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dirty="0">
                <a:solidFill>
                  <a:srgbClr val="FFC000"/>
                </a:solidFill>
                <a:latin typeface="Consolas" panose="020B0609020204030204" pitchFamily="49" charset="0"/>
              </a:rPr>
              <a:t>gut</a:t>
            </a:r>
            <a:endParaRPr lang="en-DE" sz="700" dirty="0">
              <a:solidFill>
                <a:srgbClr val="FFC000"/>
              </a:solidFill>
              <a:latin typeface="Consolas" panose="020B0609020204030204" pitchFamily="49" charset="0"/>
            </a:endParaRP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92778A5A-3040-A589-97E1-CDE52DB9F315}"/>
              </a:ext>
            </a:extLst>
          </p:cNvPr>
          <p:cNvCxnSpPr>
            <a:cxnSpLocks/>
            <a:stCxn id="45" idx="2"/>
            <a:endCxn id="46" idx="0"/>
          </p:cNvCxnSpPr>
          <p:nvPr/>
        </p:nvCxnSpPr>
        <p:spPr>
          <a:xfrm>
            <a:off x="9150216" y="4735586"/>
            <a:ext cx="2373" cy="313158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34B65EDC-9889-4B2D-F6A2-A4EC025809C7}"/>
              </a:ext>
            </a:extLst>
          </p:cNvPr>
          <p:cNvSpPr/>
          <p:nvPr/>
        </p:nvSpPr>
        <p:spPr>
          <a:xfrm>
            <a:off x="9277581" y="5566209"/>
            <a:ext cx="670206" cy="30305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rgbClr val="FFC000"/>
                </a:solidFill>
                <a:latin typeface="Consolas" panose="020B0609020204030204" pitchFamily="49" charset="0"/>
              </a:rPr>
              <a:t>p</a:t>
            </a:r>
            <a:endParaRPr lang="en-DE" sz="1050" dirty="0">
              <a:solidFill>
                <a:srgbClr val="FFC000"/>
              </a:solidFill>
              <a:latin typeface="Consolas" panose="020B0609020204030204" pitchFamily="49" charset="0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E48868DB-A62B-24CB-06E2-55278D3B4691}"/>
              </a:ext>
            </a:extLst>
          </p:cNvPr>
          <p:cNvSpPr/>
          <p:nvPr/>
        </p:nvSpPr>
        <p:spPr>
          <a:xfrm>
            <a:off x="9240248" y="6183268"/>
            <a:ext cx="751020" cy="350497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dirty="0">
                <a:solidFill>
                  <a:srgbClr val="FFC000"/>
                </a:solidFill>
                <a:latin typeface="Consolas" panose="020B0609020204030204" pitchFamily="49" charset="0"/>
              </a:rPr>
              <a:t>!</a:t>
            </a:r>
            <a:endParaRPr lang="en-DE" sz="700" dirty="0">
              <a:solidFill>
                <a:srgbClr val="FFC000"/>
              </a:solidFill>
              <a:latin typeface="Consolas" panose="020B0609020204030204" pitchFamily="49" charset="0"/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1596E1AF-03DB-B76E-313B-48F0A38B65D5}"/>
              </a:ext>
            </a:extLst>
          </p:cNvPr>
          <p:cNvCxnSpPr>
            <a:cxnSpLocks/>
            <a:stCxn id="48" idx="2"/>
            <a:endCxn id="49" idx="0"/>
          </p:cNvCxnSpPr>
          <p:nvPr/>
        </p:nvCxnSpPr>
        <p:spPr>
          <a:xfrm>
            <a:off x="9612684" y="5869267"/>
            <a:ext cx="3074" cy="314001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or: Elbow 50">
            <a:extLst>
              <a:ext uri="{FF2B5EF4-FFF2-40B4-BE49-F238E27FC236}">
                <a16:creationId xmlns:a16="http://schemas.microsoft.com/office/drawing/2014/main" id="{21B0736E-1C26-743D-E3C9-17596ACF68EF}"/>
              </a:ext>
            </a:extLst>
          </p:cNvPr>
          <p:cNvCxnSpPr>
            <a:cxnSpLocks/>
          </p:cNvCxnSpPr>
          <p:nvPr/>
        </p:nvCxnSpPr>
        <p:spPr>
          <a:xfrm rot="16200000" flipH="1">
            <a:off x="6520564" y="4342599"/>
            <a:ext cx="1393370" cy="1024369"/>
          </a:xfrm>
          <a:prstGeom prst="bentConnector3">
            <a:avLst>
              <a:gd name="adj1" fmla="val 9416"/>
            </a:avLst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or: Elbow 51">
            <a:extLst>
              <a:ext uri="{FF2B5EF4-FFF2-40B4-BE49-F238E27FC236}">
                <a16:creationId xmlns:a16="http://schemas.microsoft.com/office/drawing/2014/main" id="{5C7CEC00-20A9-598E-23B8-6974B3F75033}"/>
              </a:ext>
            </a:extLst>
          </p:cNvPr>
          <p:cNvCxnSpPr>
            <a:cxnSpLocks/>
            <a:stCxn id="6" idx="2"/>
            <a:endCxn id="39" idx="0"/>
          </p:cNvCxnSpPr>
          <p:nvPr/>
        </p:nvCxnSpPr>
        <p:spPr>
          <a:xfrm rot="16200000" flipH="1">
            <a:off x="7314781" y="3548381"/>
            <a:ext cx="274430" cy="1493864"/>
          </a:xfrm>
          <a:prstGeom prst="bentConnector3">
            <a:avLst>
              <a:gd name="adj1" fmla="val 50000"/>
            </a:avLst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or: Elbow 52">
            <a:extLst>
              <a:ext uri="{FF2B5EF4-FFF2-40B4-BE49-F238E27FC236}">
                <a16:creationId xmlns:a16="http://schemas.microsoft.com/office/drawing/2014/main" id="{B5AA2592-73D1-B71A-E635-D6512C39B1FD}"/>
              </a:ext>
            </a:extLst>
          </p:cNvPr>
          <p:cNvCxnSpPr>
            <a:cxnSpLocks/>
            <a:stCxn id="6" idx="2"/>
            <a:endCxn id="42" idx="0"/>
          </p:cNvCxnSpPr>
          <p:nvPr/>
        </p:nvCxnSpPr>
        <p:spPr>
          <a:xfrm rot="16200000" flipH="1">
            <a:off x="6981585" y="3881577"/>
            <a:ext cx="1408104" cy="1961146"/>
          </a:xfrm>
          <a:prstGeom prst="bentConnector3">
            <a:avLst>
              <a:gd name="adj1" fmla="val 8986"/>
            </a:avLst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or: Elbow 53">
            <a:extLst>
              <a:ext uri="{FF2B5EF4-FFF2-40B4-BE49-F238E27FC236}">
                <a16:creationId xmlns:a16="http://schemas.microsoft.com/office/drawing/2014/main" id="{55EAA768-9155-2484-C350-6B27CC90C362}"/>
              </a:ext>
            </a:extLst>
          </p:cNvPr>
          <p:cNvCxnSpPr>
            <a:cxnSpLocks/>
            <a:stCxn id="6" idx="2"/>
            <a:endCxn id="45" idx="0"/>
          </p:cNvCxnSpPr>
          <p:nvPr/>
        </p:nvCxnSpPr>
        <p:spPr>
          <a:xfrm rot="16200000" flipH="1">
            <a:off x="7790425" y="3072737"/>
            <a:ext cx="274430" cy="2445152"/>
          </a:xfrm>
          <a:prstGeom prst="bentConnector3">
            <a:avLst>
              <a:gd name="adj1" fmla="val 50000"/>
            </a:avLst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or: Elbow 54">
            <a:extLst>
              <a:ext uri="{FF2B5EF4-FFF2-40B4-BE49-F238E27FC236}">
                <a16:creationId xmlns:a16="http://schemas.microsoft.com/office/drawing/2014/main" id="{E6CCE389-FBDC-D8A9-7C69-7200359F1931}"/>
              </a:ext>
            </a:extLst>
          </p:cNvPr>
          <p:cNvCxnSpPr>
            <a:cxnSpLocks/>
          </p:cNvCxnSpPr>
          <p:nvPr/>
        </p:nvCxnSpPr>
        <p:spPr>
          <a:xfrm rot="16200000" flipH="1">
            <a:off x="7454821" y="3408345"/>
            <a:ext cx="1408111" cy="2907620"/>
          </a:xfrm>
          <a:prstGeom prst="bentConnector3">
            <a:avLst>
              <a:gd name="adj1" fmla="val 10696"/>
            </a:avLst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6" name="Picture 55">
            <a:extLst>
              <a:ext uri="{FF2B5EF4-FFF2-40B4-BE49-F238E27FC236}">
                <a16:creationId xmlns:a16="http://schemas.microsoft.com/office/drawing/2014/main" id="{00E8C95A-BEC0-4E49-B918-700B4C6EAF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0838" y="2815535"/>
            <a:ext cx="2252523" cy="3441190"/>
          </a:xfrm>
          <a:prstGeom prst="rect">
            <a:avLst/>
          </a:prstGeom>
          <a:ln>
            <a:solidFill>
              <a:schemeClr val="bg1"/>
            </a:solidFill>
          </a:ln>
        </p:spPr>
      </p:pic>
      <p:grpSp>
        <p:nvGrpSpPr>
          <p:cNvPr id="61" name="Group 60">
            <a:extLst>
              <a:ext uri="{FF2B5EF4-FFF2-40B4-BE49-F238E27FC236}">
                <a16:creationId xmlns:a16="http://schemas.microsoft.com/office/drawing/2014/main" id="{6A4C26D4-FDD1-370B-18F4-65BC34D13387}"/>
              </a:ext>
            </a:extLst>
          </p:cNvPr>
          <p:cNvGrpSpPr/>
          <p:nvPr/>
        </p:nvGrpSpPr>
        <p:grpSpPr>
          <a:xfrm>
            <a:off x="9583193" y="302723"/>
            <a:ext cx="2390569" cy="1493748"/>
            <a:chOff x="9583193" y="302723"/>
            <a:chExt cx="2390569" cy="1493748"/>
          </a:xfrm>
        </p:grpSpPr>
        <p:sp>
          <p:nvSpPr>
            <p:cNvPr id="59" name="Rectangle: Rounded Corners 58">
              <a:extLst>
                <a:ext uri="{FF2B5EF4-FFF2-40B4-BE49-F238E27FC236}">
                  <a16:creationId xmlns:a16="http://schemas.microsoft.com/office/drawing/2014/main" id="{D6C21403-9D05-600E-174B-F8F291EF4779}"/>
                </a:ext>
              </a:extLst>
            </p:cNvPr>
            <p:cNvSpPr/>
            <p:nvPr/>
          </p:nvSpPr>
          <p:spPr>
            <a:xfrm>
              <a:off x="9583193" y="302723"/>
              <a:ext cx="2390569" cy="1493748"/>
            </a:xfrm>
            <a:prstGeom prst="roundRect">
              <a:avLst>
                <a:gd name="adj" fmla="val 2989"/>
              </a:avLst>
            </a:prstGeom>
            <a:solidFill>
              <a:srgbClr val="00B05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>
                <a:solidFill>
                  <a:schemeClr val="bg1"/>
                </a:solidFill>
              </a:endParaRPr>
            </a:p>
          </p:txBody>
        </p:sp>
        <p:pic>
          <p:nvPicPr>
            <p:cNvPr id="60" name="Graphic 59" descr="Checkmark with solid fill">
              <a:extLst>
                <a:ext uri="{FF2B5EF4-FFF2-40B4-BE49-F238E27FC236}">
                  <a16:creationId xmlns:a16="http://schemas.microsoft.com/office/drawing/2014/main" id="{7B90C47A-8346-822F-08BF-8F2CE792E21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0321277" y="602337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496180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864604C-15AA-81DE-CCF7-18F7DBC474C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Entwickle</a:t>
            </a:r>
            <a:r>
              <a:rPr lang="en-GB" dirty="0"/>
              <a:t> </a:t>
            </a:r>
            <a:r>
              <a:rPr lang="en-GB" dirty="0" err="1"/>
              <a:t>eine</a:t>
            </a:r>
            <a:r>
              <a:rPr lang="en-GB" dirty="0"/>
              <a:t> Website </a:t>
            </a:r>
            <a:r>
              <a:rPr lang="en-GB" dirty="0" err="1"/>
              <a:t>namens</a:t>
            </a:r>
            <a:r>
              <a:rPr lang="en-GB" dirty="0"/>
              <a:t> </a:t>
            </a:r>
            <a:r>
              <a:rPr lang="en-GB" b="1" dirty="0">
                <a:solidFill>
                  <a:srgbClr val="00B0F0"/>
                </a:solidFill>
                <a:latin typeface="Consolas" panose="020B0609020204030204" pitchFamily="49" charset="0"/>
              </a:rPr>
              <a:t>Fussball.html</a:t>
            </a:r>
            <a:r>
              <a:rPr lang="en-GB" dirty="0"/>
              <a:t> </a:t>
            </a:r>
            <a:r>
              <a:rPr lang="en-GB" dirty="0" err="1"/>
              <a:t>mit</a:t>
            </a:r>
            <a:r>
              <a:rPr lang="en-GB" dirty="0"/>
              <a:t> </a:t>
            </a:r>
            <a:r>
              <a:rPr lang="en-GB" dirty="0" err="1"/>
              <a:t>folgender</a:t>
            </a:r>
            <a:r>
              <a:rPr lang="en-GB" dirty="0"/>
              <a:t> </a:t>
            </a:r>
            <a:r>
              <a:rPr lang="en-GB" dirty="0" err="1"/>
              <a:t>Elementstruktur</a:t>
            </a:r>
            <a:r>
              <a:rPr lang="en-GB" dirty="0"/>
              <a:t>: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5AD3F8-C94A-1AEA-AA15-B530C499A8F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2</a:t>
            </a:r>
            <a:endParaRPr lang="en-DE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3BE095F-A50F-0866-4EB0-7D3919FF50AD}"/>
              </a:ext>
            </a:extLst>
          </p:cNvPr>
          <p:cNvGrpSpPr/>
          <p:nvPr/>
        </p:nvGrpSpPr>
        <p:grpSpPr>
          <a:xfrm>
            <a:off x="1643630" y="3083896"/>
            <a:ext cx="8186280" cy="2839498"/>
            <a:chOff x="2093487" y="3279421"/>
            <a:chExt cx="8186280" cy="2839498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A5F790DD-1A59-B95B-A134-02E40F3C2B1A}"/>
                </a:ext>
              </a:extLst>
            </p:cNvPr>
            <p:cNvSpPr/>
            <p:nvPr/>
          </p:nvSpPr>
          <p:spPr>
            <a:xfrm>
              <a:off x="2093487" y="5749593"/>
              <a:ext cx="1096647" cy="35049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dirty="0" err="1">
                  <a:latin typeface="Consolas" panose="020B0609020204030204" pitchFamily="49" charset="0"/>
                </a:rPr>
                <a:t>Fußball</a:t>
              </a:r>
              <a:r>
                <a:rPr lang="en-GB" sz="800" dirty="0">
                  <a:latin typeface="Consolas" panose="020B0609020204030204" pitchFamily="49" charset="0"/>
                </a:rPr>
                <a:t>-WM</a:t>
              </a:r>
              <a:endParaRPr lang="en-DE" sz="800" dirty="0">
                <a:latin typeface="Consolas" panose="020B0609020204030204" pitchFamily="49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3E1ADE1-1AB9-B5F1-086E-8E0CC514127E}"/>
                </a:ext>
              </a:extLst>
            </p:cNvPr>
            <p:cNvSpPr/>
            <p:nvPr/>
          </p:nvSpPr>
          <p:spPr>
            <a:xfrm>
              <a:off x="4646042" y="4562846"/>
              <a:ext cx="942721" cy="303058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>
                  <a:latin typeface="Consolas" panose="020B0609020204030204" pitchFamily="49" charset="0"/>
                </a:rPr>
                <a:t>body</a:t>
              </a:r>
              <a:endParaRPr lang="en-DE" sz="1200" dirty="0">
                <a:latin typeface="Consolas" panose="020B0609020204030204" pitchFamily="49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4FE2839-1CAA-D514-C01B-C0FADCEE644E}"/>
                </a:ext>
              </a:extLst>
            </p:cNvPr>
            <p:cNvSpPr/>
            <p:nvPr/>
          </p:nvSpPr>
          <p:spPr>
            <a:xfrm>
              <a:off x="2170450" y="5140790"/>
              <a:ext cx="942721" cy="303058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>
                  <a:latin typeface="Consolas" panose="020B0609020204030204" pitchFamily="49" charset="0"/>
                </a:rPr>
                <a:t>title</a:t>
              </a:r>
              <a:endParaRPr lang="en-DE" sz="1200" dirty="0">
                <a:latin typeface="Consolas" panose="020B0609020204030204" pitchFamily="49" charset="0"/>
              </a:endParaRP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3FCBC04D-F471-AEDD-3268-F542709601F6}"/>
                </a:ext>
              </a:extLst>
            </p:cNvPr>
            <p:cNvSpPr/>
            <p:nvPr/>
          </p:nvSpPr>
          <p:spPr>
            <a:xfrm>
              <a:off x="3400679" y="3279421"/>
              <a:ext cx="942721" cy="303058"/>
            </a:xfrm>
            <a:prstGeom prst="round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>
                  <a:latin typeface="Consolas" panose="020B0609020204030204" pitchFamily="49" charset="0"/>
                </a:rPr>
                <a:t>document</a:t>
              </a:r>
              <a:endParaRPr lang="en-DE" sz="1200" dirty="0">
                <a:latin typeface="Consolas" panose="020B0609020204030204" pitchFamily="49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3047D09-7296-4B3A-66E9-1BCFF86CBE4B}"/>
                </a:ext>
              </a:extLst>
            </p:cNvPr>
            <p:cNvSpPr/>
            <p:nvPr/>
          </p:nvSpPr>
          <p:spPr>
            <a:xfrm>
              <a:off x="3400680" y="3888150"/>
              <a:ext cx="942721" cy="303058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>
                  <a:latin typeface="Consolas" panose="020B0609020204030204" pitchFamily="49" charset="0"/>
                </a:rPr>
                <a:t>html</a:t>
              </a:r>
              <a:endParaRPr lang="en-DE" sz="1200" dirty="0">
                <a:latin typeface="Consolas" panose="020B0609020204030204" pitchFamily="49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896D799-1D89-7540-4DDA-68854F4F81AD}"/>
                </a:ext>
              </a:extLst>
            </p:cNvPr>
            <p:cNvSpPr/>
            <p:nvPr/>
          </p:nvSpPr>
          <p:spPr>
            <a:xfrm>
              <a:off x="2170450" y="4512045"/>
              <a:ext cx="942721" cy="303058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>
                  <a:latin typeface="Consolas" panose="020B0609020204030204" pitchFamily="49" charset="0"/>
                </a:rPr>
                <a:t>head</a:t>
              </a:r>
              <a:endParaRPr lang="en-DE" sz="1200" dirty="0">
                <a:latin typeface="Consolas" panose="020B0609020204030204" pitchFamily="49" charset="0"/>
              </a:endParaRP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A0B4E270-6494-6C21-759B-7A57A7D5E053}"/>
                </a:ext>
              </a:extLst>
            </p:cNvPr>
            <p:cNvCxnSpPr>
              <a:cxnSpLocks/>
              <a:stCxn id="9" idx="2"/>
              <a:endCxn id="10" idx="0"/>
            </p:cNvCxnSpPr>
            <p:nvPr/>
          </p:nvCxnSpPr>
          <p:spPr>
            <a:xfrm>
              <a:off x="3872040" y="3582479"/>
              <a:ext cx="1" cy="305671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65F9DB97-2B9A-B522-ED75-873C5433454B}"/>
                </a:ext>
              </a:extLst>
            </p:cNvPr>
            <p:cNvCxnSpPr>
              <a:cxnSpLocks/>
              <a:stCxn id="10" idx="2"/>
              <a:endCxn id="11" idx="0"/>
            </p:cNvCxnSpPr>
            <p:nvPr/>
          </p:nvCxnSpPr>
          <p:spPr>
            <a:xfrm flipH="1">
              <a:off x="2641811" y="4191208"/>
              <a:ext cx="1230230" cy="320837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6905D316-AB25-FD0D-9EA8-BF69F3BF3110}"/>
                </a:ext>
              </a:extLst>
            </p:cNvPr>
            <p:cNvCxnSpPr>
              <a:cxnSpLocks/>
              <a:stCxn id="10" idx="2"/>
              <a:endCxn id="7" idx="0"/>
            </p:cNvCxnSpPr>
            <p:nvPr/>
          </p:nvCxnSpPr>
          <p:spPr>
            <a:xfrm>
              <a:off x="3872041" y="4191208"/>
              <a:ext cx="1245362" cy="371638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3349D402-0CCE-745B-69BA-997D8AFDBF47}"/>
                </a:ext>
              </a:extLst>
            </p:cNvPr>
            <p:cNvCxnSpPr>
              <a:cxnSpLocks/>
              <a:stCxn id="11" idx="2"/>
              <a:endCxn id="8" idx="0"/>
            </p:cNvCxnSpPr>
            <p:nvPr/>
          </p:nvCxnSpPr>
          <p:spPr>
            <a:xfrm>
              <a:off x="2641811" y="4815103"/>
              <a:ext cx="0" cy="325687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E2CC6341-7FEF-AE07-4A5B-A60D2C2577BF}"/>
                </a:ext>
              </a:extLst>
            </p:cNvPr>
            <p:cNvCxnSpPr>
              <a:cxnSpLocks/>
              <a:stCxn id="8" idx="2"/>
              <a:endCxn id="6" idx="0"/>
            </p:cNvCxnSpPr>
            <p:nvPr/>
          </p:nvCxnSpPr>
          <p:spPr>
            <a:xfrm>
              <a:off x="2641811" y="5443848"/>
              <a:ext cx="0" cy="305745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27B097A-90A3-B14E-FB1A-121C3D6E9B5E}"/>
                </a:ext>
              </a:extLst>
            </p:cNvPr>
            <p:cNvSpPr/>
            <p:nvPr/>
          </p:nvSpPr>
          <p:spPr>
            <a:xfrm>
              <a:off x="3552001" y="5144142"/>
              <a:ext cx="942721" cy="303058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>
                  <a:latin typeface="Consolas" panose="020B0609020204030204" pitchFamily="49" charset="0"/>
                </a:rPr>
                <a:t>h1</a:t>
              </a:r>
              <a:endParaRPr lang="en-DE" sz="1200" dirty="0">
                <a:latin typeface="Consolas" panose="020B0609020204030204" pitchFamily="49" charset="0"/>
              </a:endParaRPr>
            </a:p>
          </p:txBody>
        </p:sp>
        <p:cxnSp>
          <p:nvCxnSpPr>
            <p:cNvPr id="18" name="Connector: Elbow 17">
              <a:extLst>
                <a:ext uri="{FF2B5EF4-FFF2-40B4-BE49-F238E27FC236}">
                  <a16:creationId xmlns:a16="http://schemas.microsoft.com/office/drawing/2014/main" id="{1D5C26D5-16BC-A56A-1744-2A03B23E1FA9}"/>
                </a:ext>
              </a:extLst>
            </p:cNvPr>
            <p:cNvCxnSpPr>
              <a:cxnSpLocks/>
              <a:stCxn id="7" idx="2"/>
              <a:endCxn id="17" idx="0"/>
            </p:cNvCxnSpPr>
            <p:nvPr/>
          </p:nvCxnSpPr>
          <p:spPr>
            <a:xfrm rot="5400000">
              <a:off x="4431264" y="4458003"/>
              <a:ext cx="278238" cy="1094041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C8024E7-FBD6-DBCE-CF94-D0896CD302B4}"/>
                </a:ext>
              </a:extLst>
            </p:cNvPr>
            <p:cNvSpPr/>
            <p:nvPr/>
          </p:nvSpPr>
          <p:spPr>
            <a:xfrm>
              <a:off x="4955296" y="5140790"/>
              <a:ext cx="942721" cy="303058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>
                  <a:latin typeface="Consolas" panose="020B0609020204030204" pitchFamily="49" charset="0"/>
                </a:rPr>
                <a:t>p</a:t>
              </a:r>
              <a:endParaRPr lang="en-DE" sz="1200" dirty="0">
                <a:latin typeface="Consolas" panose="020B0609020204030204" pitchFamily="49" charset="0"/>
              </a:endParaRPr>
            </a:p>
          </p:txBody>
        </p:sp>
        <p:cxnSp>
          <p:nvCxnSpPr>
            <p:cNvPr id="20" name="Connector: Elbow 19">
              <a:extLst>
                <a:ext uri="{FF2B5EF4-FFF2-40B4-BE49-F238E27FC236}">
                  <a16:creationId xmlns:a16="http://schemas.microsoft.com/office/drawing/2014/main" id="{1DFD37A8-E225-4CDE-C735-3D9D79003ED5}"/>
                </a:ext>
              </a:extLst>
            </p:cNvPr>
            <p:cNvCxnSpPr>
              <a:cxnSpLocks/>
              <a:stCxn id="7" idx="2"/>
              <a:endCxn id="19" idx="0"/>
            </p:cNvCxnSpPr>
            <p:nvPr/>
          </p:nvCxnSpPr>
          <p:spPr>
            <a:xfrm rot="16200000" flipH="1">
              <a:off x="5134587" y="4848720"/>
              <a:ext cx="274886" cy="309254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4B2F03A-B169-12C9-EA0A-CE53511AE68D}"/>
                </a:ext>
              </a:extLst>
            </p:cNvPr>
            <p:cNvSpPr/>
            <p:nvPr/>
          </p:nvSpPr>
          <p:spPr>
            <a:xfrm>
              <a:off x="6369378" y="5140790"/>
              <a:ext cx="942721" cy="303058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>
                  <a:latin typeface="Consolas" panose="020B0609020204030204" pitchFamily="49" charset="0"/>
                </a:rPr>
                <a:t>p</a:t>
              </a:r>
              <a:endParaRPr lang="en-DE" sz="1200" dirty="0">
                <a:latin typeface="Consolas" panose="020B0609020204030204" pitchFamily="49" charset="0"/>
              </a:endParaRPr>
            </a:p>
          </p:txBody>
        </p:sp>
        <p:cxnSp>
          <p:nvCxnSpPr>
            <p:cNvPr id="22" name="Connector: Elbow 21">
              <a:extLst>
                <a:ext uri="{FF2B5EF4-FFF2-40B4-BE49-F238E27FC236}">
                  <a16:creationId xmlns:a16="http://schemas.microsoft.com/office/drawing/2014/main" id="{83EB9A7B-7988-B372-832D-275C3BB6C951}"/>
                </a:ext>
              </a:extLst>
            </p:cNvPr>
            <p:cNvCxnSpPr>
              <a:cxnSpLocks/>
              <a:stCxn id="7" idx="2"/>
              <a:endCxn id="21" idx="0"/>
            </p:cNvCxnSpPr>
            <p:nvPr/>
          </p:nvCxnSpPr>
          <p:spPr>
            <a:xfrm rot="16200000" flipH="1">
              <a:off x="5841628" y="4141679"/>
              <a:ext cx="274886" cy="1723336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DE6656A0-D5A4-1BC7-1BDD-74C6BD7217E0}"/>
                </a:ext>
              </a:extLst>
            </p:cNvPr>
            <p:cNvSpPr/>
            <p:nvPr/>
          </p:nvSpPr>
          <p:spPr>
            <a:xfrm>
              <a:off x="7769299" y="5140790"/>
              <a:ext cx="942721" cy="303058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>
                  <a:latin typeface="Consolas" panose="020B0609020204030204" pitchFamily="49" charset="0"/>
                </a:rPr>
                <a:t>p</a:t>
              </a:r>
              <a:endParaRPr lang="en-DE" sz="1200" dirty="0">
                <a:latin typeface="Consolas" panose="020B0609020204030204" pitchFamily="49" charset="0"/>
              </a:endParaRPr>
            </a:p>
          </p:txBody>
        </p:sp>
        <p:cxnSp>
          <p:nvCxnSpPr>
            <p:cNvPr id="24" name="Connector: Elbow 23">
              <a:extLst>
                <a:ext uri="{FF2B5EF4-FFF2-40B4-BE49-F238E27FC236}">
                  <a16:creationId xmlns:a16="http://schemas.microsoft.com/office/drawing/2014/main" id="{DEEC3D1B-2F6F-77B5-2125-9CB05644934C}"/>
                </a:ext>
              </a:extLst>
            </p:cNvPr>
            <p:cNvCxnSpPr>
              <a:cxnSpLocks/>
              <a:stCxn id="7" idx="2"/>
              <a:endCxn id="23" idx="0"/>
            </p:cNvCxnSpPr>
            <p:nvPr/>
          </p:nvCxnSpPr>
          <p:spPr>
            <a:xfrm rot="16200000" flipH="1">
              <a:off x="6541588" y="3441718"/>
              <a:ext cx="274886" cy="3123257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593A8A99-5895-FB74-2742-100DCA0701EB}"/>
                </a:ext>
              </a:extLst>
            </p:cNvPr>
            <p:cNvSpPr/>
            <p:nvPr/>
          </p:nvSpPr>
          <p:spPr>
            <a:xfrm>
              <a:off x="3478647" y="5750635"/>
              <a:ext cx="1096647" cy="35049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700" dirty="0" err="1">
                  <a:latin typeface="Consolas" panose="020B0609020204030204" pitchFamily="49" charset="0"/>
                </a:rPr>
                <a:t>Halbfinale</a:t>
              </a:r>
              <a:endParaRPr lang="en-DE" sz="700" dirty="0">
                <a:latin typeface="Consolas" panose="020B0609020204030204" pitchFamily="49" charset="0"/>
              </a:endParaRP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D4B906BC-10F1-A3D7-A414-BB74C57D9B8D}"/>
                </a:ext>
              </a:extLst>
            </p:cNvPr>
            <p:cNvCxnSpPr>
              <a:cxnSpLocks/>
              <a:stCxn id="17" idx="2"/>
              <a:endCxn id="25" idx="0"/>
            </p:cNvCxnSpPr>
            <p:nvPr/>
          </p:nvCxnSpPr>
          <p:spPr>
            <a:xfrm>
              <a:off x="4023362" y="5447200"/>
              <a:ext cx="3609" cy="303435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C825C946-2557-FCA1-4046-C7BA106414CE}"/>
                </a:ext>
              </a:extLst>
            </p:cNvPr>
            <p:cNvSpPr/>
            <p:nvPr/>
          </p:nvSpPr>
          <p:spPr>
            <a:xfrm>
              <a:off x="6292153" y="5765875"/>
              <a:ext cx="1096647" cy="35049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dirty="0" err="1">
                  <a:latin typeface="Consolas" panose="020B0609020204030204" pitchFamily="49" charset="0"/>
                </a:rPr>
                <a:t>Marokko</a:t>
              </a:r>
              <a:endParaRPr lang="en-DE" sz="800" dirty="0">
                <a:latin typeface="Consolas" panose="020B0609020204030204" pitchFamily="49" charset="0"/>
              </a:endParaRP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6EE6629E-C3E4-AD33-864A-EC58CA2FB4F8}"/>
                </a:ext>
              </a:extLst>
            </p:cNvPr>
            <p:cNvCxnSpPr>
              <a:cxnSpLocks/>
              <a:stCxn id="21" idx="2"/>
              <a:endCxn id="27" idx="0"/>
            </p:cNvCxnSpPr>
            <p:nvPr/>
          </p:nvCxnSpPr>
          <p:spPr>
            <a:xfrm flipH="1">
              <a:off x="6840477" y="5443848"/>
              <a:ext cx="262" cy="322027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DE09AF26-1762-B29E-CBBC-5D2C32CB75E4}"/>
                </a:ext>
              </a:extLst>
            </p:cNvPr>
            <p:cNvSpPr/>
            <p:nvPr/>
          </p:nvSpPr>
          <p:spPr>
            <a:xfrm>
              <a:off x="4863807" y="5768422"/>
              <a:ext cx="1096647" cy="35049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dirty="0" err="1">
                  <a:latin typeface="Consolas" panose="020B0609020204030204" pitchFamily="49" charset="0"/>
                </a:rPr>
                <a:t>Frankreich</a:t>
              </a:r>
              <a:endParaRPr lang="en-DE" sz="800" dirty="0">
                <a:latin typeface="Consolas" panose="020B0609020204030204" pitchFamily="49" charset="0"/>
              </a:endParaRP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B5026691-F246-8268-9E16-C57255D43565}"/>
                </a:ext>
              </a:extLst>
            </p:cNvPr>
            <p:cNvCxnSpPr>
              <a:cxnSpLocks/>
              <a:stCxn id="19" idx="2"/>
              <a:endCxn id="29" idx="0"/>
            </p:cNvCxnSpPr>
            <p:nvPr/>
          </p:nvCxnSpPr>
          <p:spPr>
            <a:xfrm flipH="1">
              <a:off x="5412131" y="5443848"/>
              <a:ext cx="14526" cy="324574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D3C7CA53-06CC-15D6-09F5-6EB975E29B98}"/>
                </a:ext>
              </a:extLst>
            </p:cNvPr>
            <p:cNvSpPr/>
            <p:nvPr/>
          </p:nvSpPr>
          <p:spPr>
            <a:xfrm>
              <a:off x="7692336" y="5766331"/>
              <a:ext cx="1096647" cy="35049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700" dirty="0" err="1">
                  <a:latin typeface="Consolas" panose="020B0609020204030204" pitchFamily="49" charset="0"/>
                </a:rPr>
                <a:t>Argentinien</a:t>
              </a:r>
              <a:endParaRPr lang="en-DE" sz="700" dirty="0">
                <a:latin typeface="Consolas" panose="020B0609020204030204" pitchFamily="49" charset="0"/>
              </a:endParaRP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96D49BE4-E97C-62E1-D7F9-78DDC2375785}"/>
                </a:ext>
              </a:extLst>
            </p:cNvPr>
            <p:cNvCxnSpPr>
              <a:cxnSpLocks/>
              <a:stCxn id="23" idx="2"/>
              <a:endCxn id="31" idx="0"/>
            </p:cNvCxnSpPr>
            <p:nvPr/>
          </p:nvCxnSpPr>
          <p:spPr>
            <a:xfrm>
              <a:off x="8240660" y="5443848"/>
              <a:ext cx="0" cy="322483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6AA8415D-05B6-3B79-5371-63BDFF1127A4}"/>
                </a:ext>
              </a:extLst>
            </p:cNvPr>
            <p:cNvSpPr/>
            <p:nvPr/>
          </p:nvSpPr>
          <p:spPr>
            <a:xfrm>
              <a:off x="9260083" y="5140334"/>
              <a:ext cx="942721" cy="303058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>
                  <a:latin typeface="Consolas" panose="020B0609020204030204" pitchFamily="49" charset="0"/>
                </a:rPr>
                <a:t>p</a:t>
              </a:r>
              <a:endParaRPr lang="en-DE" sz="1200" dirty="0">
                <a:latin typeface="Consolas" panose="020B0609020204030204" pitchFamily="49" charset="0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52AE0F34-0C1F-2238-D680-A1260DDB06B9}"/>
                </a:ext>
              </a:extLst>
            </p:cNvPr>
            <p:cNvSpPr/>
            <p:nvPr/>
          </p:nvSpPr>
          <p:spPr>
            <a:xfrm>
              <a:off x="9183120" y="5765875"/>
              <a:ext cx="1096647" cy="35049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700" dirty="0" err="1">
                  <a:latin typeface="Consolas" panose="020B0609020204030204" pitchFamily="49" charset="0"/>
                </a:rPr>
                <a:t>Kroatien</a:t>
              </a:r>
              <a:endParaRPr lang="en-DE" sz="700" dirty="0">
                <a:latin typeface="Consolas" panose="020B0609020204030204" pitchFamily="49" charset="0"/>
              </a:endParaRPr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EB46077F-69E4-9854-37DC-1DB0396BB887}"/>
                </a:ext>
              </a:extLst>
            </p:cNvPr>
            <p:cNvCxnSpPr>
              <a:cxnSpLocks/>
              <a:stCxn id="33" idx="2"/>
              <a:endCxn id="34" idx="0"/>
            </p:cNvCxnSpPr>
            <p:nvPr/>
          </p:nvCxnSpPr>
          <p:spPr>
            <a:xfrm>
              <a:off x="9731444" y="5443392"/>
              <a:ext cx="0" cy="322483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or: Elbow 35">
              <a:extLst>
                <a:ext uri="{FF2B5EF4-FFF2-40B4-BE49-F238E27FC236}">
                  <a16:creationId xmlns:a16="http://schemas.microsoft.com/office/drawing/2014/main" id="{FEB3C5E4-4DA5-5CE3-56BA-A03455B03FD9}"/>
                </a:ext>
              </a:extLst>
            </p:cNvPr>
            <p:cNvCxnSpPr>
              <a:cxnSpLocks/>
              <a:stCxn id="7" idx="2"/>
              <a:endCxn id="33" idx="0"/>
            </p:cNvCxnSpPr>
            <p:nvPr/>
          </p:nvCxnSpPr>
          <p:spPr>
            <a:xfrm rot="16200000" flipH="1">
              <a:off x="7287208" y="2696098"/>
              <a:ext cx="274430" cy="4614041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93815173"/>
      </p:ext>
    </p:extLst>
  </p:cSld>
  <p:clrMapOvr>
    <a:masterClrMapping/>
  </p:clrMapOvr>
  <p:transition spd="slow">
    <p:push dir="u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864604C-15AA-81DE-CCF7-18F7DBC474C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Entwickle</a:t>
            </a:r>
            <a:r>
              <a:rPr lang="en-GB" dirty="0"/>
              <a:t> </a:t>
            </a:r>
            <a:r>
              <a:rPr lang="en-GB" dirty="0" err="1"/>
              <a:t>eine</a:t>
            </a:r>
            <a:r>
              <a:rPr lang="en-GB" dirty="0"/>
              <a:t> Website </a:t>
            </a:r>
            <a:r>
              <a:rPr lang="en-GB" dirty="0" err="1"/>
              <a:t>mit</a:t>
            </a:r>
            <a:r>
              <a:rPr lang="en-GB" dirty="0"/>
              <a:t> </a:t>
            </a:r>
            <a:r>
              <a:rPr lang="en-GB" dirty="0" err="1"/>
              <a:t>folgender</a:t>
            </a:r>
            <a:r>
              <a:rPr lang="en-GB" dirty="0"/>
              <a:t> </a:t>
            </a:r>
            <a:r>
              <a:rPr lang="en-GB" dirty="0" err="1"/>
              <a:t>Elementstruktur</a:t>
            </a:r>
            <a:r>
              <a:rPr lang="en-GB" dirty="0"/>
              <a:t>: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5AD3F8-C94A-1AEA-AA15-B530C499A8F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2</a:t>
            </a:r>
            <a:endParaRPr lang="en-DE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3BE095F-A50F-0866-4EB0-7D3919FF50AD}"/>
              </a:ext>
            </a:extLst>
          </p:cNvPr>
          <p:cNvGrpSpPr/>
          <p:nvPr/>
        </p:nvGrpSpPr>
        <p:grpSpPr>
          <a:xfrm>
            <a:off x="218237" y="3005571"/>
            <a:ext cx="7186775" cy="2839498"/>
            <a:chOff x="2093487" y="3279421"/>
            <a:chExt cx="8186280" cy="2839498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A5F790DD-1A59-B95B-A134-02E40F3C2B1A}"/>
                </a:ext>
              </a:extLst>
            </p:cNvPr>
            <p:cNvSpPr/>
            <p:nvPr/>
          </p:nvSpPr>
          <p:spPr>
            <a:xfrm>
              <a:off x="2093487" y="5749593"/>
              <a:ext cx="1096647" cy="35049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dirty="0" err="1">
                  <a:latin typeface="Consolas" panose="020B0609020204030204" pitchFamily="49" charset="0"/>
                </a:rPr>
                <a:t>Fußball</a:t>
              </a:r>
              <a:r>
                <a:rPr lang="en-GB" sz="800" dirty="0">
                  <a:latin typeface="Consolas" panose="020B0609020204030204" pitchFamily="49" charset="0"/>
                </a:rPr>
                <a:t>-WM</a:t>
              </a:r>
              <a:endParaRPr lang="en-DE" sz="800" dirty="0">
                <a:latin typeface="Consolas" panose="020B0609020204030204" pitchFamily="49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3E1ADE1-1AB9-B5F1-086E-8E0CC514127E}"/>
                </a:ext>
              </a:extLst>
            </p:cNvPr>
            <p:cNvSpPr/>
            <p:nvPr/>
          </p:nvSpPr>
          <p:spPr>
            <a:xfrm>
              <a:off x="4646042" y="4562846"/>
              <a:ext cx="942721" cy="303058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>
                  <a:latin typeface="Consolas" panose="020B0609020204030204" pitchFamily="49" charset="0"/>
                </a:rPr>
                <a:t>body</a:t>
              </a:r>
              <a:endParaRPr lang="en-DE" sz="1200" dirty="0">
                <a:latin typeface="Consolas" panose="020B0609020204030204" pitchFamily="49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4FE2839-1CAA-D514-C01B-C0FADCEE644E}"/>
                </a:ext>
              </a:extLst>
            </p:cNvPr>
            <p:cNvSpPr/>
            <p:nvPr/>
          </p:nvSpPr>
          <p:spPr>
            <a:xfrm>
              <a:off x="2170450" y="5140790"/>
              <a:ext cx="942721" cy="303058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>
                  <a:latin typeface="Consolas" panose="020B0609020204030204" pitchFamily="49" charset="0"/>
                </a:rPr>
                <a:t>title</a:t>
              </a:r>
              <a:endParaRPr lang="en-DE" sz="1200" dirty="0">
                <a:latin typeface="Consolas" panose="020B0609020204030204" pitchFamily="49" charset="0"/>
              </a:endParaRP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3FCBC04D-F471-AEDD-3268-F542709601F6}"/>
                </a:ext>
              </a:extLst>
            </p:cNvPr>
            <p:cNvSpPr/>
            <p:nvPr/>
          </p:nvSpPr>
          <p:spPr>
            <a:xfrm>
              <a:off x="3400679" y="3279421"/>
              <a:ext cx="942721" cy="303058"/>
            </a:xfrm>
            <a:prstGeom prst="round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>
                  <a:latin typeface="Consolas" panose="020B0609020204030204" pitchFamily="49" charset="0"/>
                </a:rPr>
                <a:t>document</a:t>
              </a:r>
              <a:endParaRPr lang="en-DE" sz="1200" dirty="0">
                <a:latin typeface="Consolas" panose="020B0609020204030204" pitchFamily="49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3047D09-7296-4B3A-66E9-1BCFF86CBE4B}"/>
                </a:ext>
              </a:extLst>
            </p:cNvPr>
            <p:cNvSpPr/>
            <p:nvPr/>
          </p:nvSpPr>
          <p:spPr>
            <a:xfrm>
              <a:off x="3400680" y="3888150"/>
              <a:ext cx="942721" cy="303058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>
                  <a:latin typeface="Consolas" panose="020B0609020204030204" pitchFamily="49" charset="0"/>
                </a:rPr>
                <a:t>html</a:t>
              </a:r>
              <a:endParaRPr lang="en-DE" sz="1200" dirty="0">
                <a:latin typeface="Consolas" panose="020B0609020204030204" pitchFamily="49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896D799-1D89-7540-4DDA-68854F4F81AD}"/>
                </a:ext>
              </a:extLst>
            </p:cNvPr>
            <p:cNvSpPr/>
            <p:nvPr/>
          </p:nvSpPr>
          <p:spPr>
            <a:xfrm>
              <a:off x="2170450" y="4512045"/>
              <a:ext cx="942721" cy="303058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>
                  <a:latin typeface="Consolas" panose="020B0609020204030204" pitchFamily="49" charset="0"/>
                </a:rPr>
                <a:t>head</a:t>
              </a:r>
              <a:endParaRPr lang="en-DE" sz="1200" dirty="0">
                <a:latin typeface="Consolas" panose="020B0609020204030204" pitchFamily="49" charset="0"/>
              </a:endParaRP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A0B4E270-6494-6C21-759B-7A57A7D5E053}"/>
                </a:ext>
              </a:extLst>
            </p:cNvPr>
            <p:cNvCxnSpPr>
              <a:cxnSpLocks/>
              <a:stCxn id="9" idx="2"/>
              <a:endCxn id="10" idx="0"/>
            </p:cNvCxnSpPr>
            <p:nvPr/>
          </p:nvCxnSpPr>
          <p:spPr>
            <a:xfrm>
              <a:off x="3872040" y="3582479"/>
              <a:ext cx="1" cy="305671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65F9DB97-2B9A-B522-ED75-873C5433454B}"/>
                </a:ext>
              </a:extLst>
            </p:cNvPr>
            <p:cNvCxnSpPr>
              <a:cxnSpLocks/>
              <a:stCxn id="10" idx="2"/>
              <a:endCxn id="11" idx="0"/>
            </p:cNvCxnSpPr>
            <p:nvPr/>
          </p:nvCxnSpPr>
          <p:spPr>
            <a:xfrm flipH="1">
              <a:off x="2641811" y="4191208"/>
              <a:ext cx="1230230" cy="320837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6905D316-AB25-FD0D-9EA8-BF69F3BF3110}"/>
                </a:ext>
              </a:extLst>
            </p:cNvPr>
            <p:cNvCxnSpPr>
              <a:cxnSpLocks/>
              <a:stCxn id="10" idx="2"/>
              <a:endCxn id="7" idx="0"/>
            </p:cNvCxnSpPr>
            <p:nvPr/>
          </p:nvCxnSpPr>
          <p:spPr>
            <a:xfrm>
              <a:off x="3872041" y="4191208"/>
              <a:ext cx="1245362" cy="371638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3349D402-0CCE-745B-69BA-997D8AFDBF47}"/>
                </a:ext>
              </a:extLst>
            </p:cNvPr>
            <p:cNvCxnSpPr>
              <a:cxnSpLocks/>
              <a:stCxn id="11" idx="2"/>
              <a:endCxn id="8" idx="0"/>
            </p:cNvCxnSpPr>
            <p:nvPr/>
          </p:nvCxnSpPr>
          <p:spPr>
            <a:xfrm>
              <a:off x="2641811" y="4815103"/>
              <a:ext cx="0" cy="325687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E2CC6341-7FEF-AE07-4A5B-A60D2C2577BF}"/>
                </a:ext>
              </a:extLst>
            </p:cNvPr>
            <p:cNvCxnSpPr>
              <a:cxnSpLocks/>
              <a:stCxn id="8" idx="2"/>
              <a:endCxn id="6" idx="0"/>
            </p:cNvCxnSpPr>
            <p:nvPr/>
          </p:nvCxnSpPr>
          <p:spPr>
            <a:xfrm>
              <a:off x="2641811" y="5443848"/>
              <a:ext cx="0" cy="305745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27B097A-90A3-B14E-FB1A-121C3D6E9B5E}"/>
                </a:ext>
              </a:extLst>
            </p:cNvPr>
            <p:cNvSpPr/>
            <p:nvPr/>
          </p:nvSpPr>
          <p:spPr>
            <a:xfrm>
              <a:off x="3552001" y="5144142"/>
              <a:ext cx="942721" cy="303058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>
                  <a:latin typeface="Consolas" panose="020B0609020204030204" pitchFamily="49" charset="0"/>
                </a:rPr>
                <a:t>h1</a:t>
              </a:r>
              <a:endParaRPr lang="en-DE" sz="1200" dirty="0">
                <a:latin typeface="Consolas" panose="020B0609020204030204" pitchFamily="49" charset="0"/>
              </a:endParaRPr>
            </a:p>
          </p:txBody>
        </p:sp>
        <p:cxnSp>
          <p:nvCxnSpPr>
            <p:cNvPr id="18" name="Connector: Elbow 17">
              <a:extLst>
                <a:ext uri="{FF2B5EF4-FFF2-40B4-BE49-F238E27FC236}">
                  <a16:creationId xmlns:a16="http://schemas.microsoft.com/office/drawing/2014/main" id="{1D5C26D5-16BC-A56A-1744-2A03B23E1FA9}"/>
                </a:ext>
              </a:extLst>
            </p:cNvPr>
            <p:cNvCxnSpPr>
              <a:cxnSpLocks/>
              <a:stCxn id="7" idx="2"/>
              <a:endCxn id="17" idx="0"/>
            </p:cNvCxnSpPr>
            <p:nvPr/>
          </p:nvCxnSpPr>
          <p:spPr>
            <a:xfrm rot="5400000">
              <a:off x="4431264" y="4458003"/>
              <a:ext cx="278238" cy="1094041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C8024E7-FBD6-DBCE-CF94-D0896CD302B4}"/>
                </a:ext>
              </a:extLst>
            </p:cNvPr>
            <p:cNvSpPr/>
            <p:nvPr/>
          </p:nvSpPr>
          <p:spPr>
            <a:xfrm>
              <a:off x="4955296" y="5140790"/>
              <a:ext cx="942721" cy="303058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>
                  <a:latin typeface="Consolas" panose="020B0609020204030204" pitchFamily="49" charset="0"/>
                </a:rPr>
                <a:t>p</a:t>
              </a:r>
              <a:endParaRPr lang="en-DE" sz="1200" dirty="0">
                <a:latin typeface="Consolas" panose="020B0609020204030204" pitchFamily="49" charset="0"/>
              </a:endParaRPr>
            </a:p>
          </p:txBody>
        </p:sp>
        <p:cxnSp>
          <p:nvCxnSpPr>
            <p:cNvPr id="20" name="Connector: Elbow 19">
              <a:extLst>
                <a:ext uri="{FF2B5EF4-FFF2-40B4-BE49-F238E27FC236}">
                  <a16:creationId xmlns:a16="http://schemas.microsoft.com/office/drawing/2014/main" id="{1DFD37A8-E225-4CDE-C735-3D9D79003ED5}"/>
                </a:ext>
              </a:extLst>
            </p:cNvPr>
            <p:cNvCxnSpPr>
              <a:cxnSpLocks/>
              <a:stCxn id="7" idx="2"/>
              <a:endCxn id="19" idx="0"/>
            </p:cNvCxnSpPr>
            <p:nvPr/>
          </p:nvCxnSpPr>
          <p:spPr>
            <a:xfrm rot="16200000" flipH="1">
              <a:off x="5134587" y="4848720"/>
              <a:ext cx="274886" cy="309254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4B2F03A-B169-12C9-EA0A-CE53511AE68D}"/>
                </a:ext>
              </a:extLst>
            </p:cNvPr>
            <p:cNvSpPr/>
            <p:nvPr/>
          </p:nvSpPr>
          <p:spPr>
            <a:xfrm>
              <a:off x="6369378" y="5140790"/>
              <a:ext cx="942721" cy="303058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>
                  <a:latin typeface="Consolas" panose="020B0609020204030204" pitchFamily="49" charset="0"/>
                </a:rPr>
                <a:t>p</a:t>
              </a:r>
              <a:endParaRPr lang="en-DE" sz="1200" dirty="0">
                <a:latin typeface="Consolas" panose="020B0609020204030204" pitchFamily="49" charset="0"/>
              </a:endParaRPr>
            </a:p>
          </p:txBody>
        </p:sp>
        <p:cxnSp>
          <p:nvCxnSpPr>
            <p:cNvPr id="22" name="Connector: Elbow 21">
              <a:extLst>
                <a:ext uri="{FF2B5EF4-FFF2-40B4-BE49-F238E27FC236}">
                  <a16:creationId xmlns:a16="http://schemas.microsoft.com/office/drawing/2014/main" id="{83EB9A7B-7988-B372-832D-275C3BB6C951}"/>
                </a:ext>
              </a:extLst>
            </p:cNvPr>
            <p:cNvCxnSpPr>
              <a:cxnSpLocks/>
              <a:stCxn id="7" idx="2"/>
              <a:endCxn id="21" idx="0"/>
            </p:cNvCxnSpPr>
            <p:nvPr/>
          </p:nvCxnSpPr>
          <p:spPr>
            <a:xfrm rot="16200000" flipH="1">
              <a:off x="5841628" y="4141679"/>
              <a:ext cx="274886" cy="1723336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DE6656A0-D5A4-1BC7-1BDD-74C6BD7217E0}"/>
                </a:ext>
              </a:extLst>
            </p:cNvPr>
            <p:cNvSpPr/>
            <p:nvPr/>
          </p:nvSpPr>
          <p:spPr>
            <a:xfrm>
              <a:off x="7769299" y="5140790"/>
              <a:ext cx="942721" cy="303058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>
                  <a:latin typeface="Consolas" panose="020B0609020204030204" pitchFamily="49" charset="0"/>
                </a:rPr>
                <a:t>p</a:t>
              </a:r>
              <a:endParaRPr lang="en-DE" sz="1200" dirty="0">
                <a:latin typeface="Consolas" panose="020B0609020204030204" pitchFamily="49" charset="0"/>
              </a:endParaRPr>
            </a:p>
          </p:txBody>
        </p:sp>
        <p:cxnSp>
          <p:nvCxnSpPr>
            <p:cNvPr id="24" name="Connector: Elbow 23">
              <a:extLst>
                <a:ext uri="{FF2B5EF4-FFF2-40B4-BE49-F238E27FC236}">
                  <a16:creationId xmlns:a16="http://schemas.microsoft.com/office/drawing/2014/main" id="{DEEC3D1B-2F6F-77B5-2125-9CB05644934C}"/>
                </a:ext>
              </a:extLst>
            </p:cNvPr>
            <p:cNvCxnSpPr>
              <a:cxnSpLocks/>
              <a:stCxn id="7" idx="2"/>
              <a:endCxn id="23" idx="0"/>
            </p:cNvCxnSpPr>
            <p:nvPr/>
          </p:nvCxnSpPr>
          <p:spPr>
            <a:xfrm rot="16200000" flipH="1">
              <a:off x="6541588" y="3441718"/>
              <a:ext cx="274886" cy="3123257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593A8A99-5895-FB74-2742-100DCA0701EB}"/>
                </a:ext>
              </a:extLst>
            </p:cNvPr>
            <p:cNvSpPr/>
            <p:nvPr/>
          </p:nvSpPr>
          <p:spPr>
            <a:xfrm>
              <a:off x="3478647" y="5750635"/>
              <a:ext cx="1096647" cy="35049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700" dirty="0" err="1">
                  <a:latin typeface="Consolas" panose="020B0609020204030204" pitchFamily="49" charset="0"/>
                </a:rPr>
                <a:t>Halbfinale</a:t>
              </a:r>
              <a:endParaRPr lang="en-DE" sz="700" dirty="0">
                <a:latin typeface="Consolas" panose="020B0609020204030204" pitchFamily="49" charset="0"/>
              </a:endParaRP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D4B906BC-10F1-A3D7-A414-BB74C57D9B8D}"/>
                </a:ext>
              </a:extLst>
            </p:cNvPr>
            <p:cNvCxnSpPr>
              <a:cxnSpLocks/>
              <a:stCxn id="17" idx="2"/>
              <a:endCxn id="25" idx="0"/>
            </p:cNvCxnSpPr>
            <p:nvPr/>
          </p:nvCxnSpPr>
          <p:spPr>
            <a:xfrm>
              <a:off x="4023362" y="5447200"/>
              <a:ext cx="3609" cy="303435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C825C946-2557-FCA1-4046-C7BA106414CE}"/>
                </a:ext>
              </a:extLst>
            </p:cNvPr>
            <p:cNvSpPr/>
            <p:nvPr/>
          </p:nvSpPr>
          <p:spPr>
            <a:xfrm>
              <a:off x="6292153" y="5765875"/>
              <a:ext cx="1096647" cy="35049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dirty="0" err="1">
                  <a:latin typeface="Consolas" panose="020B0609020204030204" pitchFamily="49" charset="0"/>
                </a:rPr>
                <a:t>Marokko</a:t>
              </a:r>
              <a:endParaRPr lang="en-DE" sz="800" dirty="0">
                <a:latin typeface="Consolas" panose="020B0609020204030204" pitchFamily="49" charset="0"/>
              </a:endParaRP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6EE6629E-C3E4-AD33-864A-EC58CA2FB4F8}"/>
                </a:ext>
              </a:extLst>
            </p:cNvPr>
            <p:cNvCxnSpPr>
              <a:cxnSpLocks/>
              <a:stCxn id="21" idx="2"/>
              <a:endCxn id="27" idx="0"/>
            </p:cNvCxnSpPr>
            <p:nvPr/>
          </p:nvCxnSpPr>
          <p:spPr>
            <a:xfrm flipH="1">
              <a:off x="6840477" y="5443848"/>
              <a:ext cx="262" cy="322027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DE09AF26-1762-B29E-CBBC-5D2C32CB75E4}"/>
                </a:ext>
              </a:extLst>
            </p:cNvPr>
            <p:cNvSpPr/>
            <p:nvPr/>
          </p:nvSpPr>
          <p:spPr>
            <a:xfrm>
              <a:off x="4863807" y="5768422"/>
              <a:ext cx="1202272" cy="35049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dirty="0" err="1">
                  <a:latin typeface="Consolas" panose="020B0609020204030204" pitchFamily="49" charset="0"/>
                </a:rPr>
                <a:t>Frankreich</a:t>
              </a:r>
              <a:endParaRPr lang="en-DE" sz="800" dirty="0">
                <a:latin typeface="Consolas" panose="020B0609020204030204" pitchFamily="49" charset="0"/>
              </a:endParaRP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B5026691-F246-8268-9E16-C57255D43565}"/>
                </a:ext>
              </a:extLst>
            </p:cNvPr>
            <p:cNvCxnSpPr>
              <a:cxnSpLocks/>
              <a:stCxn id="19" idx="2"/>
              <a:endCxn id="29" idx="0"/>
            </p:cNvCxnSpPr>
            <p:nvPr/>
          </p:nvCxnSpPr>
          <p:spPr>
            <a:xfrm>
              <a:off x="5426657" y="5443848"/>
              <a:ext cx="38285" cy="324574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D3C7CA53-06CC-15D6-09F5-6EB975E29B98}"/>
                </a:ext>
              </a:extLst>
            </p:cNvPr>
            <p:cNvSpPr/>
            <p:nvPr/>
          </p:nvSpPr>
          <p:spPr>
            <a:xfrm>
              <a:off x="7692336" y="5766331"/>
              <a:ext cx="1198670" cy="35049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700" dirty="0" err="1">
                  <a:latin typeface="Consolas" panose="020B0609020204030204" pitchFamily="49" charset="0"/>
                </a:rPr>
                <a:t>Argentinien</a:t>
              </a:r>
              <a:endParaRPr lang="en-DE" sz="700" dirty="0">
                <a:latin typeface="Consolas" panose="020B0609020204030204" pitchFamily="49" charset="0"/>
              </a:endParaRP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96D49BE4-E97C-62E1-D7F9-78DDC2375785}"/>
                </a:ext>
              </a:extLst>
            </p:cNvPr>
            <p:cNvCxnSpPr>
              <a:cxnSpLocks/>
              <a:stCxn id="23" idx="2"/>
              <a:endCxn id="31" idx="0"/>
            </p:cNvCxnSpPr>
            <p:nvPr/>
          </p:nvCxnSpPr>
          <p:spPr>
            <a:xfrm>
              <a:off x="8240660" y="5443848"/>
              <a:ext cx="51011" cy="322483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6AA8415D-05B6-3B79-5371-63BDFF1127A4}"/>
                </a:ext>
              </a:extLst>
            </p:cNvPr>
            <p:cNvSpPr/>
            <p:nvPr/>
          </p:nvSpPr>
          <p:spPr>
            <a:xfrm>
              <a:off x="9260083" y="5140334"/>
              <a:ext cx="942721" cy="303058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>
                  <a:latin typeface="Consolas" panose="020B0609020204030204" pitchFamily="49" charset="0"/>
                </a:rPr>
                <a:t>p</a:t>
              </a:r>
              <a:endParaRPr lang="en-DE" sz="1200" dirty="0">
                <a:latin typeface="Consolas" panose="020B0609020204030204" pitchFamily="49" charset="0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52AE0F34-0C1F-2238-D680-A1260DDB06B9}"/>
                </a:ext>
              </a:extLst>
            </p:cNvPr>
            <p:cNvSpPr/>
            <p:nvPr/>
          </p:nvSpPr>
          <p:spPr>
            <a:xfrm>
              <a:off x="9183120" y="5765875"/>
              <a:ext cx="1096647" cy="35049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700" dirty="0" err="1">
                  <a:latin typeface="Consolas" panose="020B0609020204030204" pitchFamily="49" charset="0"/>
                </a:rPr>
                <a:t>Kroatien</a:t>
              </a:r>
              <a:endParaRPr lang="en-DE" sz="700" dirty="0">
                <a:latin typeface="Consolas" panose="020B0609020204030204" pitchFamily="49" charset="0"/>
              </a:endParaRPr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EB46077F-69E4-9854-37DC-1DB0396BB887}"/>
                </a:ext>
              </a:extLst>
            </p:cNvPr>
            <p:cNvCxnSpPr>
              <a:cxnSpLocks/>
              <a:stCxn id="33" idx="2"/>
              <a:endCxn id="34" idx="0"/>
            </p:cNvCxnSpPr>
            <p:nvPr/>
          </p:nvCxnSpPr>
          <p:spPr>
            <a:xfrm>
              <a:off x="9731444" y="5443392"/>
              <a:ext cx="0" cy="322483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or: Elbow 35">
              <a:extLst>
                <a:ext uri="{FF2B5EF4-FFF2-40B4-BE49-F238E27FC236}">
                  <a16:creationId xmlns:a16="http://schemas.microsoft.com/office/drawing/2014/main" id="{FEB3C5E4-4DA5-5CE3-56BA-A03455B03FD9}"/>
                </a:ext>
              </a:extLst>
            </p:cNvPr>
            <p:cNvCxnSpPr>
              <a:cxnSpLocks/>
              <a:stCxn id="7" idx="2"/>
              <a:endCxn id="33" idx="0"/>
            </p:cNvCxnSpPr>
            <p:nvPr/>
          </p:nvCxnSpPr>
          <p:spPr>
            <a:xfrm rot="16200000" flipH="1">
              <a:off x="7287208" y="2696098"/>
              <a:ext cx="274430" cy="4614041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B6E4DD4E-C4A0-4B63-F261-DCB98D2CEA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2191" y="2053186"/>
            <a:ext cx="4410631" cy="3370053"/>
          </a:xfrm>
          <a:prstGeom prst="rect">
            <a:avLst/>
          </a:prstGeom>
          <a:ln w="38100">
            <a:solidFill>
              <a:srgbClr val="FFC000"/>
            </a:solidFill>
          </a:ln>
        </p:spPr>
      </p:pic>
      <p:grpSp>
        <p:nvGrpSpPr>
          <p:cNvPr id="37" name="Group 36">
            <a:extLst>
              <a:ext uri="{FF2B5EF4-FFF2-40B4-BE49-F238E27FC236}">
                <a16:creationId xmlns:a16="http://schemas.microsoft.com/office/drawing/2014/main" id="{CD06AD8A-FC2B-B2F4-43B7-FFA580D83272}"/>
              </a:ext>
            </a:extLst>
          </p:cNvPr>
          <p:cNvGrpSpPr/>
          <p:nvPr/>
        </p:nvGrpSpPr>
        <p:grpSpPr>
          <a:xfrm>
            <a:off x="9583193" y="302723"/>
            <a:ext cx="2390569" cy="1493748"/>
            <a:chOff x="9583193" y="302723"/>
            <a:chExt cx="2390569" cy="1493748"/>
          </a:xfrm>
        </p:grpSpPr>
        <p:sp>
          <p:nvSpPr>
            <p:cNvPr id="38" name="Rectangle: Rounded Corners 37">
              <a:extLst>
                <a:ext uri="{FF2B5EF4-FFF2-40B4-BE49-F238E27FC236}">
                  <a16:creationId xmlns:a16="http://schemas.microsoft.com/office/drawing/2014/main" id="{990FF60E-6969-08E3-11FD-C97348067324}"/>
                </a:ext>
              </a:extLst>
            </p:cNvPr>
            <p:cNvSpPr/>
            <p:nvPr/>
          </p:nvSpPr>
          <p:spPr>
            <a:xfrm>
              <a:off x="9583193" y="302723"/>
              <a:ext cx="2390569" cy="1493748"/>
            </a:xfrm>
            <a:prstGeom prst="roundRect">
              <a:avLst>
                <a:gd name="adj" fmla="val 2989"/>
              </a:avLst>
            </a:prstGeom>
            <a:solidFill>
              <a:srgbClr val="00B05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>
                <a:solidFill>
                  <a:schemeClr val="bg1"/>
                </a:solidFill>
              </a:endParaRPr>
            </a:p>
          </p:txBody>
        </p:sp>
        <p:pic>
          <p:nvPicPr>
            <p:cNvPr id="39" name="Graphic 38" descr="Checkmark with solid fill">
              <a:extLst>
                <a:ext uri="{FF2B5EF4-FFF2-40B4-BE49-F238E27FC236}">
                  <a16:creationId xmlns:a16="http://schemas.microsoft.com/office/drawing/2014/main" id="{4C6027A1-72AC-48E9-F7FC-65B365EB66D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0321277" y="602337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904820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FA5ED72-D870-D053-A023-65D96082F28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HTML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9609771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9581EDF-BC24-2853-902C-BEF01710D03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92388" y="1803747"/>
            <a:ext cx="7427912" cy="446258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de-DE" sz="3200" dirty="0"/>
              <a:t>HTML</a:t>
            </a:r>
          </a:p>
          <a:p>
            <a:pPr>
              <a:lnSpc>
                <a:spcPct val="150000"/>
              </a:lnSpc>
            </a:pPr>
            <a:r>
              <a:rPr lang="de-DE" sz="3200" dirty="0"/>
              <a:t>Tag</a:t>
            </a:r>
          </a:p>
          <a:p>
            <a:pPr>
              <a:lnSpc>
                <a:spcPct val="150000"/>
              </a:lnSpc>
            </a:pPr>
            <a:r>
              <a:rPr lang="de-DE" sz="3200" dirty="0"/>
              <a:t>Attribut</a:t>
            </a:r>
            <a:endParaRPr lang="en-DE" sz="3200" dirty="0"/>
          </a:p>
        </p:txBody>
      </p:sp>
    </p:spTree>
    <p:extLst>
      <p:ext uri="{BB962C8B-B14F-4D97-AF65-F5344CB8AC3E}">
        <p14:creationId xmlns:p14="http://schemas.microsoft.com/office/powerpoint/2010/main" val="1082503161"/>
      </p:ext>
    </p:extLst>
  </p:cSld>
  <p:clrMapOvr>
    <a:masterClrMapping/>
  </p:clrMapOvr>
  <p:transition spd="slow">
    <p:push dir="u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840AF0F-0764-865D-D981-8E2407209E0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19125" y="2036616"/>
            <a:ext cx="10982325" cy="4602507"/>
          </a:xfrm>
        </p:spPr>
        <p:txBody>
          <a:bodyPr/>
          <a:lstStyle/>
          <a:p>
            <a:r>
              <a:rPr lang="en-GB" dirty="0" err="1"/>
              <a:t>Entwickelt</a:t>
            </a:r>
            <a:r>
              <a:rPr lang="en-GB" dirty="0"/>
              <a:t> </a:t>
            </a:r>
            <a:r>
              <a:rPr lang="en-GB" dirty="0" err="1"/>
              <a:t>eine</a:t>
            </a:r>
            <a:r>
              <a:rPr lang="en-GB" dirty="0"/>
              <a:t> Website </a:t>
            </a:r>
            <a:r>
              <a:rPr lang="en-GB" dirty="0" err="1"/>
              <a:t>namens</a:t>
            </a:r>
            <a:r>
              <a:rPr lang="en-GB" dirty="0"/>
              <a:t> </a:t>
            </a:r>
            <a:r>
              <a:rPr lang="en-GB" b="1" dirty="0">
                <a:solidFill>
                  <a:srgbClr val="00B0F0"/>
                </a:solidFill>
                <a:latin typeface="Consolas" panose="020B0609020204030204" pitchFamily="49" charset="0"/>
              </a:rPr>
              <a:t>Zeitung.html</a:t>
            </a:r>
            <a:r>
              <a:rPr lang="en-GB" dirty="0"/>
              <a:t>, die einen </a:t>
            </a:r>
            <a:r>
              <a:rPr lang="en-GB" dirty="0" err="1"/>
              <a:t>Zeitungsartikel</a:t>
            </a:r>
            <a:r>
              <a:rPr lang="en-GB" dirty="0"/>
              <a:t> </a:t>
            </a:r>
            <a:r>
              <a:rPr lang="en-GB" dirty="0" err="1"/>
              <a:t>zum</a:t>
            </a:r>
            <a:r>
              <a:rPr lang="en-GB" dirty="0"/>
              <a:t> Thema “</a:t>
            </a:r>
            <a:r>
              <a:rPr lang="en-GB" dirty="0" err="1"/>
              <a:t>Informatik</a:t>
            </a:r>
            <a:r>
              <a:rPr lang="en-GB" dirty="0"/>
              <a:t> </a:t>
            </a:r>
            <a:r>
              <a:rPr lang="en-GB" dirty="0" err="1"/>
              <a:t>als</a:t>
            </a:r>
            <a:r>
              <a:rPr lang="en-GB" dirty="0"/>
              <a:t> </a:t>
            </a:r>
            <a:r>
              <a:rPr lang="en-GB" dirty="0" err="1"/>
              <a:t>Schulfach</a:t>
            </a:r>
            <a:r>
              <a:rPr lang="en-GB" dirty="0"/>
              <a:t>” </a:t>
            </a:r>
            <a:r>
              <a:rPr lang="en-GB" dirty="0" err="1"/>
              <a:t>darstellt</a:t>
            </a:r>
            <a:r>
              <a:rPr lang="en-GB" dirty="0"/>
              <a:t>. Der Artikel </a:t>
            </a:r>
            <a:r>
              <a:rPr lang="en-GB" dirty="0" err="1"/>
              <a:t>soll</a:t>
            </a:r>
            <a:r>
              <a:rPr lang="en-GB" dirty="0"/>
              <a:t> </a:t>
            </a:r>
            <a:r>
              <a:rPr lang="en-GB" dirty="0" err="1"/>
              <a:t>mindestens</a:t>
            </a:r>
            <a:r>
              <a:rPr lang="en-GB" dirty="0"/>
              <a:t> </a:t>
            </a:r>
            <a:r>
              <a:rPr lang="en-GB" dirty="0" err="1"/>
              <a:t>folgende</a:t>
            </a:r>
            <a:r>
              <a:rPr lang="en-GB" dirty="0"/>
              <a:t> Informationen </a:t>
            </a:r>
            <a:r>
              <a:rPr lang="en-GB" dirty="0" err="1"/>
              <a:t>enthalten</a:t>
            </a:r>
            <a:r>
              <a:rPr lang="en-GB" dirty="0"/>
              <a:t>:</a:t>
            </a:r>
          </a:p>
          <a:p>
            <a:endParaRPr lang="en-GB" dirty="0"/>
          </a:p>
          <a:p>
            <a:pPr marL="1079500" indent="-355600">
              <a:buFont typeface="Arial" panose="020B0604020202020204" pitchFamily="34" charset="0"/>
              <a:buChar char="•"/>
            </a:pPr>
            <a:r>
              <a:rPr lang="en-GB" dirty="0"/>
              <a:t>Datum</a:t>
            </a:r>
          </a:p>
          <a:p>
            <a:pPr marL="1079500" indent="-355600">
              <a:buFont typeface="Arial" panose="020B0604020202020204" pitchFamily="34" charset="0"/>
              <a:buChar char="•"/>
            </a:pPr>
            <a:r>
              <a:rPr lang="en-GB" dirty="0" err="1"/>
              <a:t>Titel</a:t>
            </a:r>
            <a:endParaRPr lang="en-GB" dirty="0"/>
          </a:p>
          <a:p>
            <a:pPr marL="1079500" indent="-355600">
              <a:buFont typeface="Arial" panose="020B0604020202020204" pitchFamily="34" charset="0"/>
              <a:buChar char="•"/>
            </a:pPr>
            <a:r>
              <a:rPr lang="en-GB" dirty="0" err="1"/>
              <a:t>Untertitel</a:t>
            </a:r>
            <a:endParaRPr lang="en-GB" dirty="0"/>
          </a:p>
          <a:p>
            <a:pPr marL="1079500" indent="-355600">
              <a:buFont typeface="Arial" panose="020B0604020202020204" pitchFamily="34" charset="0"/>
              <a:buChar char="•"/>
            </a:pPr>
            <a:r>
              <a:rPr lang="en-GB" dirty="0" err="1"/>
              <a:t>Einführung</a:t>
            </a:r>
            <a:endParaRPr lang="en-GB" dirty="0"/>
          </a:p>
          <a:p>
            <a:pPr marL="1079500" indent="-355600">
              <a:buFont typeface="Arial" panose="020B0604020202020204" pitchFamily="34" charset="0"/>
              <a:buChar char="•"/>
            </a:pPr>
            <a:r>
              <a:rPr lang="en-GB" dirty="0"/>
              <a:t>Text</a:t>
            </a:r>
          </a:p>
          <a:p>
            <a:pPr marL="1079500" indent="-355600">
              <a:buFont typeface="Arial" panose="020B0604020202020204" pitchFamily="34" charset="0"/>
              <a:buChar char="•"/>
            </a:pPr>
            <a:r>
              <a:rPr lang="en-GB" dirty="0" err="1"/>
              <a:t>Autoren</a:t>
            </a:r>
            <a:endParaRPr lang="en-DE" dirty="0"/>
          </a:p>
          <a:p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F92B7A-313F-E2BF-CCD9-4AC1C05E64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78" b="89778" l="8000" r="93778">
                        <a14:foregroundMark x1="76889" y1="53333" x2="72889" y2="47556"/>
                        <a14:foregroundMark x1="8889" y1="56889" x2="15556" y2="54222"/>
                        <a14:foregroundMark x1="14667" y1="36000" x2="14667" y2="34222"/>
                        <a14:foregroundMark x1="11556" y1="36889" x2="12889" y2="36000"/>
                        <a14:foregroundMark x1="93778" y1="56889" x2="92889" y2="53778"/>
                        <a14:foregroundMark x1="8000" y1="53778" x2="11556" y2="52000"/>
                        <a14:foregroundMark x1="11556" y1="52000" x2="11111" y2="49778"/>
                        <a14:backgroundMark x1="94667" y1="57333" x2="94667" y2="56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7156" y="3060031"/>
            <a:ext cx="3597944" cy="359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87116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A5B5F23-0A3C-CEDA-AF71-29778B2CE32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HTML</a:t>
            </a:r>
          </a:p>
          <a:p>
            <a:r>
              <a:rPr lang="en-GB" dirty="0">
                <a:solidFill>
                  <a:srgbClr val="FF0000"/>
                </a:solidFill>
              </a:rPr>
              <a:t>H</a:t>
            </a:r>
            <a:r>
              <a:rPr lang="en-GB" dirty="0"/>
              <a:t>yper</a:t>
            </a:r>
            <a:r>
              <a:rPr lang="en-GB" dirty="0">
                <a:solidFill>
                  <a:srgbClr val="FFC000"/>
                </a:solidFill>
              </a:rPr>
              <a:t>t</a:t>
            </a:r>
            <a:r>
              <a:rPr lang="en-GB" dirty="0"/>
              <a:t>ext </a:t>
            </a:r>
            <a:r>
              <a:rPr lang="en-GB" dirty="0">
                <a:solidFill>
                  <a:srgbClr val="00B050"/>
                </a:solidFill>
              </a:rPr>
              <a:t>M</a:t>
            </a:r>
            <a:r>
              <a:rPr lang="en-GB" dirty="0"/>
              <a:t>arkup </a:t>
            </a:r>
            <a:r>
              <a:rPr lang="en-GB" dirty="0">
                <a:solidFill>
                  <a:srgbClr val="0070C0"/>
                </a:solidFill>
              </a:rPr>
              <a:t>L</a:t>
            </a:r>
            <a:r>
              <a:rPr lang="en-GB" dirty="0"/>
              <a:t>anguage</a:t>
            </a:r>
          </a:p>
        </p:txBody>
      </p:sp>
    </p:spTree>
    <p:extLst>
      <p:ext uri="{BB962C8B-B14F-4D97-AF65-F5344CB8AC3E}">
        <p14:creationId xmlns:p14="http://schemas.microsoft.com/office/powerpoint/2010/main" val="9082937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A5B5F23-0A3C-CEDA-AF71-29778B2CE32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HTML</a:t>
            </a:r>
          </a:p>
          <a:p>
            <a:r>
              <a:rPr lang="en-GB" dirty="0">
                <a:solidFill>
                  <a:srgbClr val="FF0000"/>
                </a:solidFill>
              </a:rPr>
              <a:t>H</a:t>
            </a:r>
            <a:r>
              <a:rPr lang="en-GB" dirty="0"/>
              <a:t>yper</a:t>
            </a:r>
            <a:r>
              <a:rPr lang="en-GB" dirty="0">
                <a:solidFill>
                  <a:srgbClr val="FFC000"/>
                </a:solidFill>
              </a:rPr>
              <a:t>t</a:t>
            </a:r>
            <a:r>
              <a:rPr lang="en-GB" dirty="0"/>
              <a:t>ext </a:t>
            </a:r>
            <a:r>
              <a:rPr lang="en-GB" dirty="0">
                <a:solidFill>
                  <a:srgbClr val="00B050"/>
                </a:solidFill>
              </a:rPr>
              <a:t>M</a:t>
            </a:r>
            <a:r>
              <a:rPr lang="en-GB" dirty="0"/>
              <a:t>arkup </a:t>
            </a:r>
            <a:r>
              <a:rPr lang="en-GB" dirty="0">
                <a:solidFill>
                  <a:srgbClr val="0070C0"/>
                </a:solidFill>
              </a:rPr>
              <a:t>L</a:t>
            </a:r>
            <a:r>
              <a:rPr lang="en-GB" dirty="0"/>
              <a:t>anguage</a:t>
            </a:r>
          </a:p>
          <a:p>
            <a:r>
              <a:rPr lang="en-GB" dirty="0">
                <a:solidFill>
                  <a:srgbClr val="FF0000"/>
                </a:solidFill>
              </a:rPr>
              <a:t>Hyper</a:t>
            </a:r>
            <a:r>
              <a:rPr lang="en-GB" dirty="0">
                <a:solidFill>
                  <a:srgbClr val="FFC000"/>
                </a:solidFill>
              </a:rPr>
              <a:t>text-</a:t>
            </a:r>
            <a:r>
              <a:rPr lang="en-GB" dirty="0" err="1">
                <a:solidFill>
                  <a:srgbClr val="00B050"/>
                </a:solidFill>
              </a:rPr>
              <a:t>Auszeichnungs</a:t>
            </a:r>
            <a:r>
              <a:rPr lang="en-GB" dirty="0" err="1">
                <a:solidFill>
                  <a:srgbClr val="0070C0"/>
                </a:solidFill>
              </a:rPr>
              <a:t>sprache</a:t>
            </a:r>
            <a:endParaRPr lang="en-DE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617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33778E6-9297-8314-0038-0423A4F1C0D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Tags</a:t>
            </a:r>
          </a:p>
          <a:p>
            <a:r>
              <a:rPr lang="en-GB" dirty="0"/>
              <a:t>Attribute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938255857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065726F-AEFB-7422-9446-AE1C313677E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894" y="1023938"/>
            <a:ext cx="3410631" cy="4810125"/>
          </a:xfrm>
        </p:spPr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Tags</a:t>
            </a:r>
          </a:p>
          <a:p>
            <a:r>
              <a:rPr lang="en-GB" dirty="0">
                <a:solidFill>
                  <a:srgbClr val="00B050"/>
                </a:solidFill>
              </a:rPr>
              <a:t>Attribute</a:t>
            </a:r>
            <a:endParaRPr lang="en-DE" dirty="0">
              <a:solidFill>
                <a:srgbClr val="00B05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C20CC0E-AD2D-A9AF-2F76-FDA1F48D65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2831" y="1023937"/>
            <a:ext cx="3661480" cy="487424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007710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065726F-AEFB-7422-9446-AE1C313677E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894" y="1023938"/>
            <a:ext cx="3410631" cy="4810125"/>
          </a:xfrm>
        </p:spPr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Tags</a:t>
            </a:r>
          </a:p>
          <a:p>
            <a:r>
              <a:rPr lang="en-GB" dirty="0">
                <a:solidFill>
                  <a:srgbClr val="00B050"/>
                </a:solidFill>
              </a:rPr>
              <a:t>Attribute</a:t>
            </a:r>
            <a:endParaRPr lang="en-DE" dirty="0">
              <a:solidFill>
                <a:srgbClr val="00B05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C20CC0E-AD2D-A9AF-2F76-FDA1F48D65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2831" y="1023937"/>
            <a:ext cx="3661480" cy="487424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485157B1-0D9E-D38C-2932-C8078072CCE0}"/>
              </a:ext>
            </a:extLst>
          </p:cNvPr>
          <p:cNvSpPr txBox="1"/>
          <p:nvPr/>
        </p:nvSpPr>
        <p:spPr>
          <a:xfrm>
            <a:off x="7260617" y="650186"/>
            <a:ext cx="5016352" cy="4098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300000"/>
              </a:lnSpc>
            </a:pPr>
            <a:r>
              <a:rPr lang="de-DE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h1</a:t>
            </a:r>
          </a:p>
          <a:p>
            <a:pPr>
              <a:lnSpc>
                <a:spcPct val="300000"/>
              </a:lnSpc>
            </a:pPr>
            <a:r>
              <a:rPr lang="de-DE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p</a:t>
            </a:r>
          </a:p>
          <a:p>
            <a:pPr>
              <a:lnSpc>
                <a:spcPct val="300000"/>
              </a:lnSpc>
            </a:pPr>
            <a:r>
              <a:rPr lang="de-DE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p</a:t>
            </a:r>
          </a:p>
          <a:p>
            <a:pPr>
              <a:lnSpc>
                <a:spcPct val="300000"/>
              </a:lnSpc>
            </a:pPr>
            <a:r>
              <a:rPr lang="de-DE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p</a:t>
            </a:r>
          </a:p>
          <a:p>
            <a:pPr>
              <a:lnSpc>
                <a:spcPct val="300000"/>
              </a:lnSpc>
            </a:pPr>
            <a:r>
              <a:rPr lang="en-GB" dirty="0" err="1">
                <a:solidFill>
                  <a:srgbClr val="FFC000"/>
                </a:solidFill>
                <a:latin typeface="Consolas" panose="020B0609020204030204" pitchFamily="49" charset="0"/>
              </a:rPr>
              <a:t>img</a:t>
            </a:r>
            <a:endParaRPr lang="en-DE" dirty="0">
              <a:solidFill>
                <a:srgbClr val="FFC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7252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065726F-AEFB-7422-9446-AE1C313677E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894" y="1023938"/>
            <a:ext cx="3410631" cy="4810125"/>
          </a:xfrm>
        </p:spPr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Tags</a:t>
            </a:r>
          </a:p>
          <a:p>
            <a:r>
              <a:rPr lang="en-GB" dirty="0">
                <a:solidFill>
                  <a:srgbClr val="00B050"/>
                </a:solidFill>
              </a:rPr>
              <a:t>Attribute</a:t>
            </a:r>
            <a:endParaRPr lang="en-DE" dirty="0">
              <a:solidFill>
                <a:srgbClr val="00B05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C20CC0E-AD2D-A9AF-2F76-FDA1F48D65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2831" y="1023937"/>
            <a:ext cx="3661480" cy="487424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74866AA-5ED0-329F-4B18-CCE51D7973D1}"/>
              </a:ext>
            </a:extLst>
          </p:cNvPr>
          <p:cNvSpPr txBox="1"/>
          <p:nvPr/>
        </p:nvSpPr>
        <p:spPr>
          <a:xfrm>
            <a:off x="7260617" y="650186"/>
            <a:ext cx="5016352" cy="4098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300000"/>
              </a:lnSpc>
            </a:pPr>
            <a:r>
              <a:rPr lang="de-DE" dirty="0">
                <a:solidFill>
                  <a:srgbClr val="FFC000"/>
                </a:solidFill>
                <a:latin typeface="Consolas" panose="020B0609020204030204" pitchFamily="49" charset="0"/>
              </a:rPr>
              <a:t>h</a:t>
            </a:r>
            <a:r>
              <a:rPr lang="de-DE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1 </a:t>
            </a:r>
            <a:r>
              <a:rPr lang="de-DE" b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Zwei der drei Fakten stimmen</a:t>
            </a:r>
            <a:r>
              <a:rPr lang="de-DE" dirty="0">
                <a:solidFill>
                  <a:schemeClr val="bg1"/>
                </a:solidFill>
                <a:latin typeface="Consolas" panose="020B0609020204030204" pitchFamily="49" charset="0"/>
              </a:rPr>
              <a:t>: </a:t>
            </a:r>
            <a:endParaRPr lang="de-DE" b="0" dirty="0">
              <a:solidFill>
                <a:schemeClr val="bg1"/>
              </a:solidFill>
              <a:effectLst/>
              <a:latin typeface="Consolas" panose="020B0609020204030204" pitchFamily="49" charset="0"/>
            </a:endParaRPr>
          </a:p>
          <a:p>
            <a:pPr>
              <a:lnSpc>
                <a:spcPct val="300000"/>
              </a:lnSpc>
            </a:pPr>
            <a:r>
              <a:rPr lang="de-DE" dirty="0">
                <a:solidFill>
                  <a:srgbClr val="FFC000"/>
                </a:solidFill>
                <a:latin typeface="Consolas" panose="020B0609020204030204" pitchFamily="49" charset="0"/>
              </a:rPr>
              <a:t>p</a:t>
            </a:r>
            <a:r>
              <a:rPr lang="de-DE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de-DE" b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Ich mag Informatik.</a:t>
            </a:r>
          </a:p>
          <a:p>
            <a:pPr>
              <a:lnSpc>
                <a:spcPct val="300000"/>
              </a:lnSpc>
            </a:pPr>
            <a:r>
              <a:rPr lang="de-DE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p </a:t>
            </a:r>
            <a:r>
              <a:rPr lang="de-DE" b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Ich mag Wirsing.</a:t>
            </a:r>
          </a:p>
          <a:p>
            <a:pPr>
              <a:lnSpc>
                <a:spcPct val="300000"/>
              </a:lnSpc>
            </a:pPr>
            <a:r>
              <a:rPr lang="de-DE" b="0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p </a:t>
            </a:r>
            <a:r>
              <a:rPr lang="de-DE" b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Ich mag Katzen.</a:t>
            </a:r>
          </a:p>
          <a:p>
            <a:pPr>
              <a:lnSpc>
                <a:spcPct val="300000"/>
              </a:lnSpc>
            </a:pPr>
            <a:r>
              <a:rPr lang="en-GB" dirty="0" err="1">
                <a:solidFill>
                  <a:srgbClr val="FFC000"/>
                </a:solidFill>
                <a:latin typeface="Consolas" panose="020B0609020204030204" pitchFamily="49" charset="0"/>
              </a:rPr>
              <a:t>img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cat.png</a:t>
            </a:r>
            <a:endParaRPr lang="en-DE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8879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Youtube Design NE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921</Words>
  <Application>Microsoft Office PowerPoint</Application>
  <PresentationFormat>Widescreen</PresentationFormat>
  <Paragraphs>262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Arial</vt:lpstr>
      <vt:lpstr>Arial Black</vt:lpstr>
      <vt:lpstr>Calibri</vt:lpstr>
      <vt:lpstr>Calibri Light</vt:lpstr>
      <vt:lpstr>Consolas</vt:lpstr>
      <vt:lpstr>Office Theme</vt:lpstr>
      <vt:lpstr>Youtube Design</vt:lpstr>
      <vt:lpstr>1_Youtube Design</vt:lpstr>
      <vt:lpstr>Youtube Design NEW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88</cp:revision>
  <dcterms:created xsi:type="dcterms:W3CDTF">2022-12-22T20:26:39Z</dcterms:created>
  <dcterms:modified xsi:type="dcterms:W3CDTF">2023-11-23T14:48:06Z</dcterms:modified>
</cp:coreProperties>
</file>