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7" r:id="rId3"/>
  </p:sldMasterIdLst>
  <p:sldIdLst>
    <p:sldId id="263" r:id="rId4"/>
    <p:sldId id="259" r:id="rId5"/>
    <p:sldId id="258" r:id="rId6"/>
    <p:sldId id="270" r:id="rId7"/>
    <p:sldId id="271" r:id="rId8"/>
    <p:sldId id="272" r:id="rId9"/>
    <p:sldId id="260" r:id="rId10"/>
    <p:sldId id="262" r:id="rId11"/>
    <p:sldId id="266" r:id="rId12"/>
    <p:sldId id="273" r:id="rId13"/>
    <p:sldId id="291" r:id="rId1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3BD09-0ED7-4DB8-8284-F0D6D6A9BB32}" v="51" dt="2023-09-10T15:41:02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9E93BD09-0ED7-4DB8-8284-F0D6D6A9BB32}"/>
    <pc:docChg chg="addSld delSld modSld">
      <pc:chgData name="Abels, Patrick" userId="ba666de4-0d21-43a6-8e66-51a18aae1b4a" providerId="ADAL" clId="{9E93BD09-0ED7-4DB8-8284-F0D6D6A9BB32}" dt="2023-09-10T15:51:50.310" v="166" actId="47"/>
      <pc:docMkLst>
        <pc:docMk/>
      </pc:docMkLst>
      <pc:sldChg chg="addSp modSp add mod">
        <pc:chgData name="Abels, Patrick" userId="ba666de4-0d21-43a6-8e66-51a18aae1b4a" providerId="ADAL" clId="{9E93BD09-0ED7-4DB8-8284-F0D6D6A9BB32}" dt="2023-09-03T11:06:09.293" v="64" actId="14100"/>
        <pc:sldMkLst>
          <pc:docMk/>
          <pc:sldMk cId="1496428973" sldId="258"/>
        </pc:sldMkLst>
        <pc:spChg chg="add mod">
          <ac:chgData name="Abels, Patrick" userId="ba666de4-0d21-43a6-8e66-51a18aae1b4a" providerId="ADAL" clId="{9E93BD09-0ED7-4DB8-8284-F0D6D6A9BB32}" dt="2023-09-03T11:06:09.293" v="64" actId="14100"/>
          <ac:spMkLst>
            <pc:docMk/>
            <pc:sldMk cId="1496428973" sldId="258"/>
            <ac:spMk id="2" creationId="{F5067765-B15F-F81D-C877-FF783AF33634}"/>
          </ac:spMkLst>
        </pc:spChg>
      </pc:sldChg>
      <pc:sldChg chg="del">
        <pc:chgData name="Abels, Patrick" userId="ba666de4-0d21-43a6-8e66-51a18aae1b4a" providerId="ADAL" clId="{9E93BD09-0ED7-4DB8-8284-F0D6D6A9BB32}" dt="2023-09-03T11:04:32.988" v="43" actId="47"/>
        <pc:sldMkLst>
          <pc:docMk/>
          <pc:sldMk cId="4053142725" sldId="258"/>
        </pc:sldMkLst>
      </pc:sldChg>
      <pc:sldChg chg="modSp">
        <pc:chgData name="Abels, Patrick" userId="ba666de4-0d21-43a6-8e66-51a18aae1b4a" providerId="ADAL" clId="{9E93BD09-0ED7-4DB8-8284-F0D6D6A9BB32}" dt="2023-09-10T15:41:02.953" v="164" actId="207"/>
        <pc:sldMkLst>
          <pc:docMk/>
          <pc:sldMk cId="3366437632" sldId="259"/>
        </pc:sldMkLst>
        <pc:spChg chg="mod">
          <ac:chgData name="Abels, Patrick" userId="ba666de4-0d21-43a6-8e66-51a18aae1b4a" providerId="ADAL" clId="{9E93BD09-0ED7-4DB8-8284-F0D6D6A9BB32}" dt="2023-09-10T15:41:02.953" v="164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">
        <pc:chgData name="Abels, Patrick" userId="ba666de4-0d21-43a6-8e66-51a18aae1b4a" providerId="ADAL" clId="{9E93BD09-0ED7-4DB8-8284-F0D6D6A9BB32}" dt="2023-09-03T11:06:55.087" v="76"/>
        <pc:sldMkLst>
          <pc:docMk/>
          <pc:sldMk cId="2396213641" sldId="260"/>
        </pc:sldMkLst>
      </pc:sldChg>
      <pc:sldChg chg="del">
        <pc:chgData name="Abels, Patrick" userId="ba666de4-0d21-43a6-8e66-51a18aae1b4a" providerId="ADAL" clId="{9E93BD09-0ED7-4DB8-8284-F0D6D6A9BB32}" dt="2023-09-03T11:04:44.529" v="44" actId="47"/>
        <pc:sldMkLst>
          <pc:docMk/>
          <pc:sldMk cId="4223110314" sldId="261"/>
        </pc:sldMkLst>
      </pc:sldChg>
      <pc:sldChg chg="add">
        <pc:chgData name="Abels, Patrick" userId="ba666de4-0d21-43a6-8e66-51a18aae1b4a" providerId="ADAL" clId="{9E93BD09-0ED7-4DB8-8284-F0D6D6A9BB32}" dt="2023-09-03T11:07:06.995" v="77"/>
        <pc:sldMkLst>
          <pc:docMk/>
          <pc:sldMk cId="1904791336" sldId="262"/>
        </pc:sldMkLst>
      </pc:sldChg>
      <pc:sldChg chg="del">
        <pc:chgData name="Abels, Patrick" userId="ba666de4-0d21-43a6-8e66-51a18aae1b4a" providerId="ADAL" clId="{9E93BD09-0ED7-4DB8-8284-F0D6D6A9BB32}" dt="2023-09-03T11:04:44.529" v="44" actId="47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E93BD09-0ED7-4DB8-8284-F0D6D6A9BB32}" dt="2023-09-03T11:04:08.503" v="13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E93BD09-0ED7-4DB8-8284-F0D6D6A9BB32}" dt="2023-09-03T11:04:08.503" v="13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del">
        <pc:chgData name="Abels, Patrick" userId="ba666de4-0d21-43a6-8e66-51a18aae1b4a" providerId="ADAL" clId="{9E93BD09-0ED7-4DB8-8284-F0D6D6A9BB32}" dt="2023-09-03T11:04:44.529" v="44" actId="47"/>
        <pc:sldMkLst>
          <pc:docMk/>
          <pc:sldMk cId="2628582133" sldId="265"/>
        </pc:sldMkLst>
      </pc:sldChg>
      <pc:sldChg chg="add">
        <pc:chgData name="Abels, Patrick" userId="ba666de4-0d21-43a6-8e66-51a18aae1b4a" providerId="ADAL" clId="{9E93BD09-0ED7-4DB8-8284-F0D6D6A9BB32}" dt="2023-09-03T11:07:22.705" v="78"/>
        <pc:sldMkLst>
          <pc:docMk/>
          <pc:sldMk cId="3040145707" sldId="266"/>
        </pc:sldMkLst>
      </pc:sldChg>
      <pc:sldChg chg="del">
        <pc:chgData name="Abels, Patrick" userId="ba666de4-0d21-43a6-8e66-51a18aae1b4a" providerId="ADAL" clId="{9E93BD09-0ED7-4DB8-8284-F0D6D6A9BB32}" dt="2023-09-03T11:04:44.529" v="4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9E93BD09-0ED7-4DB8-8284-F0D6D6A9BB32}" dt="2023-09-03T11:04:44.529" v="4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9E93BD09-0ED7-4DB8-8284-F0D6D6A9BB32}" dt="2023-09-03T11:04:44.529" v="44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9E93BD09-0ED7-4DB8-8284-F0D6D6A9BB32}" dt="2023-09-03T11:04:44.529" v="44" actId="47"/>
        <pc:sldMkLst>
          <pc:docMk/>
          <pc:sldMk cId="3717009104" sldId="269"/>
        </pc:sldMkLst>
      </pc:sldChg>
      <pc:sldChg chg="addSp modSp add">
        <pc:chgData name="Abels, Patrick" userId="ba666de4-0d21-43a6-8e66-51a18aae1b4a" providerId="ADAL" clId="{9E93BD09-0ED7-4DB8-8284-F0D6D6A9BB32}" dt="2023-09-03T11:06:13.317" v="65"/>
        <pc:sldMkLst>
          <pc:docMk/>
          <pc:sldMk cId="3276299015" sldId="270"/>
        </pc:sldMkLst>
        <pc:spChg chg="add mod">
          <ac:chgData name="Abels, Patrick" userId="ba666de4-0d21-43a6-8e66-51a18aae1b4a" providerId="ADAL" clId="{9E93BD09-0ED7-4DB8-8284-F0D6D6A9BB32}" dt="2023-09-03T11:06:13.317" v="65"/>
          <ac:spMkLst>
            <pc:docMk/>
            <pc:sldMk cId="3276299015" sldId="270"/>
            <ac:spMk id="2" creationId="{EDE1AC87-CFEC-D205-5FAB-53269E553C5C}"/>
          </ac:spMkLst>
        </pc:spChg>
      </pc:sldChg>
      <pc:sldChg chg="addSp modSp add">
        <pc:chgData name="Abels, Patrick" userId="ba666de4-0d21-43a6-8e66-51a18aae1b4a" providerId="ADAL" clId="{9E93BD09-0ED7-4DB8-8284-F0D6D6A9BB32}" dt="2023-09-03T11:06:14.043" v="66"/>
        <pc:sldMkLst>
          <pc:docMk/>
          <pc:sldMk cId="807632775" sldId="271"/>
        </pc:sldMkLst>
        <pc:spChg chg="add mod">
          <ac:chgData name="Abels, Patrick" userId="ba666de4-0d21-43a6-8e66-51a18aae1b4a" providerId="ADAL" clId="{9E93BD09-0ED7-4DB8-8284-F0D6D6A9BB32}" dt="2023-09-03T11:06:14.043" v="66"/>
          <ac:spMkLst>
            <pc:docMk/>
            <pc:sldMk cId="807632775" sldId="271"/>
            <ac:spMk id="2" creationId="{0D992495-C4AA-7FC4-EC19-7D12D9E1CCE1}"/>
          </ac:spMkLst>
        </pc:spChg>
      </pc:sldChg>
      <pc:sldChg chg="modSp new mod">
        <pc:chgData name="Abels, Patrick" userId="ba666de4-0d21-43a6-8e66-51a18aae1b4a" providerId="ADAL" clId="{9E93BD09-0ED7-4DB8-8284-F0D6D6A9BB32}" dt="2023-09-03T11:06:45.210" v="75" actId="20577"/>
        <pc:sldMkLst>
          <pc:docMk/>
          <pc:sldMk cId="1619443047" sldId="272"/>
        </pc:sldMkLst>
        <pc:spChg chg="mod">
          <ac:chgData name="Abels, Patrick" userId="ba666de4-0d21-43a6-8e66-51a18aae1b4a" providerId="ADAL" clId="{9E93BD09-0ED7-4DB8-8284-F0D6D6A9BB32}" dt="2023-09-03T11:06:45.210" v="75" actId="20577"/>
          <ac:spMkLst>
            <pc:docMk/>
            <pc:sldMk cId="1619443047" sldId="272"/>
            <ac:spMk id="2" creationId="{4B243B71-89C1-C9D6-17EC-EB2C19D13C1D}"/>
          </ac:spMkLst>
        </pc:spChg>
      </pc:sldChg>
      <pc:sldChg chg="modSp new mod">
        <pc:chgData name="Abels, Patrick" userId="ba666de4-0d21-43a6-8e66-51a18aae1b4a" providerId="ADAL" clId="{9E93BD09-0ED7-4DB8-8284-F0D6D6A9BB32}" dt="2023-09-03T11:09:54.102" v="98" actId="207"/>
        <pc:sldMkLst>
          <pc:docMk/>
          <pc:sldMk cId="4212458835" sldId="273"/>
        </pc:sldMkLst>
        <pc:spChg chg="mod">
          <ac:chgData name="Abels, Patrick" userId="ba666de4-0d21-43a6-8e66-51a18aae1b4a" providerId="ADAL" clId="{9E93BD09-0ED7-4DB8-8284-F0D6D6A9BB32}" dt="2023-09-03T11:09:54.102" v="98" actId="207"/>
          <ac:spMkLst>
            <pc:docMk/>
            <pc:sldMk cId="4212458835" sldId="273"/>
            <ac:spMk id="2" creationId="{1864604C-15AA-81DE-CCF7-18F7DBC474C9}"/>
          </ac:spMkLst>
        </pc:spChg>
        <pc:spChg chg="mod">
          <ac:chgData name="Abels, Patrick" userId="ba666de4-0d21-43a6-8e66-51a18aae1b4a" providerId="ADAL" clId="{9E93BD09-0ED7-4DB8-8284-F0D6D6A9BB32}" dt="2023-09-03T11:07:50.200" v="86" actId="20577"/>
          <ac:spMkLst>
            <pc:docMk/>
            <pc:sldMk cId="4212458835" sldId="273"/>
            <ac:spMk id="3" creationId="{105AD3F8-C94A-1AEA-AA15-B530C499A8F2}"/>
          </ac:spMkLst>
        </pc:spChg>
      </pc:sldChg>
      <pc:sldChg chg="modSp new del mod">
        <pc:chgData name="Abels, Patrick" userId="ba666de4-0d21-43a6-8e66-51a18aae1b4a" providerId="ADAL" clId="{9E93BD09-0ED7-4DB8-8284-F0D6D6A9BB32}" dt="2023-09-03T11:20:55.784" v="154" actId="47"/>
        <pc:sldMkLst>
          <pc:docMk/>
          <pc:sldMk cId="729703444" sldId="274"/>
        </pc:sldMkLst>
        <pc:spChg chg="mod">
          <ac:chgData name="Abels, Patrick" userId="ba666de4-0d21-43a6-8e66-51a18aae1b4a" providerId="ADAL" clId="{9E93BD09-0ED7-4DB8-8284-F0D6D6A9BB32}" dt="2023-09-03T11:10:31.420" v="102" actId="20577"/>
          <ac:spMkLst>
            <pc:docMk/>
            <pc:sldMk cId="729703444" sldId="274"/>
            <ac:spMk id="2" creationId="{CCDC9C10-7485-C18C-C2E2-A49FD144DBF0}"/>
          </ac:spMkLst>
        </pc:spChg>
      </pc:sldChg>
      <pc:sldChg chg="modSp add del mod">
        <pc:chgData name="Abels, Patrick" userId="ba666de4-0d21-43a6-8e66-51a18aae1b4a" providerId="ADAL" clId="{9E93BD09-0ED7-4DB8-8284-F0D6D6A9BB32}" dt="2023-09-03T11:28:44.637" v="162" actId="404"/>
        <pc:sldMkLst>
          <pc:docMk/>
          <pc:sldMk cId="1082503161" sldId="291"/>
        </pc:sldMkLst>
        <pc:spChg chg="mod">
          <ac:chgData name="Abels, Patrick" userId="ba666de4-0d21-43a6-8e66-51a18aae1b4a" providerId="ADAL" clId="{9E93BD09-0ED7-4DB8-8284-F0D6D6A9BB32}" dt="2023-09-03T11:28:44.637" v="162" actId="404"/>
          <ac:spMkLst>
            <pc:docMk/>
            <pc:sldMk cId="1082503161" sldId="291"/>
            <ac:spMk id="2" creationId="{39581EDF-BC24-2853-902C-BEF01710D036}"/>
          </ac:spMkLst>
        </pc:spChg>
      </pc:sldChg>
      <pc:sldChg chg="new del">
        <pc:chgData name="Abels, Patrick" userId="ba666de4-0d21-43a6-8e66-51a18aae1b4a" providerId="ADAL" clId="{9E93BD09-0ED7-4DB8-8284-F0D6D6A9BB32}" dt="2023-09-10T15:51:50.310" v="166" actId="47"/>
        <pc:sldMkLst>
          <pc:docMk/>
          <pc:sldMk cId="1084871162" sldId="292"/>
        </pc:sldMkLst>
      </pc:sldChg>
      <pc:sldChg chg="modSp add del mod">
        <pc:chgData name="Abels, Patrick" userId="ba666de4-0d21-43a6-8e66-51a18aae1b4a" providerId="ADAL" clId="{9E93BD09-0ED7-4DB8-8284-F0D6D6A9BB32}" dt="2023-09-03T11:28:48.823" v="163" actId="47"/>
        <pc:sldMkLst>
          <pc:docMk/>
          <pc:sldMk cId="4216071230" sldId="292"/>
        </pc:sldMkLst>
        <pc:spChg chg="mod">
          <ac:chgData name="Abels, Patrick" userId="ba666de4-0d21-43a6-8e66-51a18aae1b4a" providerId="ADAL" clId="{9E93BD09-0ED7-4DB8-8284-F0D6D6A9BB32}" dt="2023-09-03T11:20:43.108" v="153" actId="14100"/>
          <ac:spMkLst>
            <pc:docMk/>
            <pc:sldMk cId="4216071230" sldId="292"/>
            <ac:spMk id="2" creationId="{39581EDF-BC24-2853-902C-BEF01710D036}"/>
          </ac:spMkLst>
        </pc:sp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Tagebucheintrag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err="1">
                <a:solidFill>
                  <a:schemeClr val="bg1"/>
                </a:solidFill>
              </a:rPr>
              <a:t>Schreibe</a:t>
            </a:r>
            <a:r>
              <a:rPr lang="en-GB" sz="2400" b="0">
                <a:solidFill>
                  <a:schemeClr val="bg1"/>
                </a:solidFill>
              </a:rPr>
              <a:t> </a:t>
            </a:r>
            <a:r>
              <a:rPr lang="en-GB" sz="2400" b="0" err="1">
                <a:solidFill>
                  <a:schemeClr val="bg1"/>
                </a:solidFill>
              </a:rPr>
              <a:t>einen</a:t>
            </a:r>
            <a:r>
              <a:rPr lang="en-GB" sz="2400" b="0">
                <a:solidFill>
                  <a:schemeClr val="bg1"/>
                </a:solidFill>
              </a:rPr>
              <a:t> </a:t>
            </a:r>
            <a:r>
              <a:rPr lang="en-GB" sz="2400" b="0" err="1">
                <a:solidFill>
                  <a:schemeClr val="bg1"/>
                </a:solidFill>
              </a:rPr>
              <a:t>Tagebucheintrag</a:t>
            </a:r>
            <a:r>
              <a:rPr lang="en-GB" sz="2400" b="0">
                <a:solidFill>
                  <a:schemeClr val="bg1"/>
                </a:solidFill>
              </a:rPr>
              <a:t>, in </a:t>
            </a:r>
            <a:r>
              <a:rPr lang="en-GB" sz="2400" b="0" err="1">
                <a:solidFill>
                  <a:schemeClr val="bg1"/>
                </a:solidFill>
              </a:rPr>
              <a:t>dem</a:t>
            </a:r>
            <a:r>
              <a:rPr lang="en-GB" sz="2400" b="0">
                <a:solidFill>
                  <a:schemeClr val="bg1"/>
                </a:solidFill>
              </a:rPr>
              <a:t> du </a:t>
            </a:r>
            <a:r>
              <a:rPr lang="en-GB" sz="2400" b="0" err="1">
                <a:solidFill>
                  <a:schemeClr val="bg1"/>
                </a:solidFill>
              </a:rPr>
              <a:t>folgende</a:t>
            </a:r>
            <a:r>
              <a:rPr lang="en-GB" sz="2400" b="0">
                <a:solidFill>
                  <a:schemeClr val="bg1"/>
                </a:solidFill>
              </a:rPr>
              <a:t> </a:t>
            </a:r>
            <a:r>
              <a:rPr lang="en-GB" sz="2400" b="0" err="1">
                <a:solidFill>
                  <a:schemeClr val="bg1"/>
                </a:solidFill>
              </a:rPr>
              <a:t>Fragen</a:t>
            </a:r>
            <a:r>
              <a:rPr lang="en-GB" sz="2400" b="0">
                <a:solidFill>
                  <a:schemeClr val="bg1"/>
                </a:solidFill>
              </a:rPr>
              <a:t> </a:t>
            </a:r>
            <a:r>
              <a:rPr lang="en-GB" sz="2400" b="0" err="1">
                <a:solidFill>
                  <a:schemeClr val="bg1"/>
                </a:solidFill>
              </a:rPr>
              <a:t>beantwortest</a:t>
            </a:r>
            <a:r>
              <a:rPr lang="en-GB" sz="2400" b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Wochenübung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Hausaufgabe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Kopfübung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118529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743307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8" y="312663"/>
            <a:ext cx="9142330" cy="1493748"/>
          </a:xfrm>
          <a:prstGeom prst="roundRect">
            <a:avLst>
              <a:gd name="adj" fmla="val 177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65046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3" cy="1493748"/>
          </a:xfrm>
          <a:prstGeom prst="roundRect">
            <a:avLst>
              <a:gd name="adj" fmla="val 177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40245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 NoBor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1807536"/>
            <a:ext cx="11755524" cy="483158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0263107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8" y="312663"/>
            <a:ext cx="9142330" cy="1493748"/>
          </a:xfrm>
          <a:prstGeom prst="roundRect">
            <a:avLst>
              <a:gd name="adj" fmla="val 177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760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Mathematik</a:t>
            </a:r>
            <a:r>
              <a:rPr lang="en-US"/>
              <a:t> 9 Abels</a:t>
            </a:r>
            <a:endParaRPr lang="en-D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8" y="312663"/>
            <a:ext cx="9142330" cy="1493748"/>
          </a:xfrm>
          <a:prstGeom prst="roundRect">
            <a:avLst>
              <a:gd name="adj" fmla="val 177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59254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Tagebucheintrag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25171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GB"/>
              <a:t>Click to add text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1140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8" y="1690577"/>
            <a:ext cx="11755524" cy="49485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Wochenübung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9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186179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Mathematik</a:t>
            </a:r>
            <a:r>
              <a:rPr lang="en-US"/>
              <a:t> 9 Abels</a:t>
            </a:r>
            <a:endParaRPr lang="en-D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028100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01387661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744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367673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6340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7940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12893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Überschrift</a:t>
            </a:r>
            <a:endParaRPr lang="en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0344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Tagebucheintrag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F05F1F-C9F8-F93B-0DF8-CA64A9EADC24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CCB39-E3AF-4A1B-E652-15E9838E2144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C1F9C4-4A91-E249-940A-B11807D25536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7779F8-C635-C786-E5B5-B5470722EECE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4C3B6B-C320-CAE2-A187-077D3F6CDEB3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05FFC7-FEAA-9591-7645-2780BC253895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032E1BA7-A778-352B-62E0-51285853435E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C12A11B-484B-E057-9DB2-51888C277CF2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95735573-6690-11A1-D9F6-A16F95156B79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C973FE15-EBA5-C82A-1DD8-A995511B5FF3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7" name="Table 21">
            <a:extLst>
              <a:ext uri="{FF2B5EF4-FFF2-40B4-BE49-F238E27FC236}">
                <a16:creationId xmlns:a16="http://schemas.microsoft.com/office/drawing/2014/main" id="{6A9D6A63-C5ED-1549-157D-C566117511E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15626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48369F3-DA02-9830-8106-8BDCF6F46F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25171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GB"/>
              <a:t>Click to add text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4377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Wochenübung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387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Hausaufgabe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0890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Kopfübung</a:t>
            </a:r>
            <a:endParaRPr lang="en-DE" sz="3600" b="1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572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Übung</a:t>
            </a:r>
            <a:r>
              <a:rPr lang="en-GB"/>
              <a:t> …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D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Überschrift</a:t>
            </a:r>
            <a:endParaRPr lang="en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53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2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elfhtml.org/wiki/Grundlagen/Entstehung_des_Internet" TargetMode="External"/><Relationship Id="rId7" Type="http://schemas.openxmlformats.org/officeDocument/2006/relationships/hyperlink" Target="https://wiki.selfhtml.org/wiki/Grundlagen/Web-Technologien" TargetMode="External"/><Relationship Id="rId2" Type="http://schemas.openxmlformats.org/officeDocument/2006/relationships/hyperlink" Target="https://wiki.selfhtml.org/wiki/Grundlagen/Was_ist_das_Internet%3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iki.selfhtml.org/wiki/Grundlagen/Wem_geh%C3%B6rt_das_Internet%3F" TargetMode="External"/><Relationship Id="rId5" Type="http://schemas.openxmlformats.org/officeDocument/2006/relationships/hyperlink" Target="https://wiki.selfhtml.org/wiki/Grundlagen/Namensaufl%C3%B6sung_im_Domain_Name_System" TargetMode="External"/><Relationship Id="rId4" Type="http://schemas.openxmlformats.org/officeDocument/2006/relationships/hyperlink" Target="https://wiki.selfhtml.org/wiki/Grundlagen/Wie_funktioniert_das_Internet%3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err="1"/>
              <a:t>Informatik</a:t>
            </a:r>
            <a:r>
              <a:rPr lang="en-GB"/>
              <a:t> E1 Abels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64604C-15AA-81DE-CCF7-18F7DBC474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Lies 2 der folgenden </a:t>
            </a:r>
            <a:r>
              <a:rPr lang="en-GB" err="1"/>
              <a:t>Quellen</a:t>
            </a:r>
            <a:r>
              <a:rPr lang="en-GB"/>
              <a:t> und </a:t>
            </a:r>
            <a:r>
              <a:rPr lang="en-GB" err="1"/>
              <a:t>fasse</a:t>
            </a:r>
            <a:r>
              <a:rPr lang="en-GB"/>
              <a:t> </a:t>
            </a:r>
            <a:r>
              <a:rPr lang="en-GB" err="1"/>
              <a:t>sie</a:t>
            </a:r>
            <a:r>
              <a:rPr lang="en-GB"/>
              <a:t> </a:t>
            </a:r>
            <a:r>
              <a:rPr lang="en-GB" err="1"/>
              <a:t>stichpunktartig</a:t>
            </a:r>
            <a:r>
              <a:rPr lang="en-GB"/>
              <a:t> zusammen.</a:t>
            </a:r>
          </a:p>
          <a:p>
            <a:r>
              <a:rPr lang="en-GB" err="1"/>
              <a:t>Bespreche</a:t>
            </a:r>
            <a:r>
              <a:rPr lang="en-GB"/>
              <a:t> </a:t>
            </a:r>
            <a:r>
              <a:rPr lang="en-GB" err="1"/>
              <a:t>anschließend</a:t>
            </a:r>
            <a:r>
              <a:rPr lang="en-GB"/>
              <a:t> die </a:t>
            </a:r>
            <a:r>
              <a:rPr lang="en-GB" err="1"/>
              <a:t>Inhalte</a:t>
            </a:r>
            <a:r>
              <a:rPr lang="en-GB"/>
              <a:t> der Texte in </a:t>
            </a:r>
            <a:r>
              <a:rPr lang="en-GB" err="1"/>
              <a:t>deiner</a:t>
            </a:r>
            <a:r>
              <a:rPr lang="en-GB"/>
              <a:t> Gruppe.</a:t>
            </a:r>
          </a:p>
          <a:p>
            <a:endParaRPr lang="en-GB"/>
          </a:p>
          <a:p>
            <a:pPr marL="457200" indent="-457200" algn="l">
              <a:buFont typeface="+mj-lt"/>
              <a:buAutoNum type="arabicPeriod"/>
            </a:pPr>
            <a:r>
              <a:rPr lang="de-DE"/>
              <a:t>Was ist das Internet? </a:t>
            </a:r>
            <a:r>
              <a:rPr lang="de-DE" sz="1600" i="1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https://wiki.selfhtml.org/wiki/Grundlagen/Was_ist_das_Internet%3F</a:t>
            </a:r>
            <a:endParaRPr lang="de-DE" sz="2000" i="1">
              <a:solidFill>
                <a:srgbClr val="FFC00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/>
              <a:t>Entstehung des Internet </a:t>
            </a:r>
            <a:r>
              <a:rPr lang="de-DE" sz="1600" i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https://wiki.selfhtml.org/wiki/Grundlagen/Entstehung_des_Internet</a:t>
            </a:r>
            <a:endParaRPr lang="de-DE" sz="2000" i="1">
              <a:solidFill>
                <a:srgbClr val="FFC00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/>
              <a:t>Wie funktioniert das Internet? </a:t>
            </a:r>
            <a:r>
              <a:rPr lang="de-DE" sz="1600" i="1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https://wiki.selfhtml.org/wiki/Grundlagen/Wie_funktioniert_das_Internet%3F</a:t>
            </a:r>
            <a:endParaRPr lang="de-DE" sz="2000" i="1">
              <a:solidFill>
                <a:srgbClr val="FFC00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/>
              <a:t>DNS</a:t>
            </a:r>
            <a:r>
              <a:rPr lang="de-DE" sz="2000" b="1"/>
              <a:t> </a:t>
            </a:r>
            <a:r>
              <a:rPr lang="de-DE" sz="1600" i="1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https://wiki.selfhtml.org/wiki/Grundlagen/Namensaufl%C3%B6sung_im_Domain_Name_System</a:t>
            </a:r>
            <a:endParaRPr lang="de-DE" sz="2000" i="1">
              <a:solidFill>
                <a:srgbClr val="FFC00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/>
              <a:t>Wem gehört das Internet? </a:t>
            </a:r>
            <a:r>
              <a:rPr lang="de-DE" sz="1600" i="1">
                <a:solidFill>
                  <a:srgbClr val="FFC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https://wiki.selfhtml.org/wiki/Grundlagen/Wem_geh%C3%B6rt_das_Internet%3F</a:t>
            </a:r>
            <a:endParaRPr lang="de-DE" sz="2000" i="1">
              <a:solidFill>
                <a:srgbClr val="FFC00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/>
              <a:t>Web-Technologien</a:t>
            </a:r>
            <a:r>
              <a:rPr lang="de-DE" sz="2000" b="1"/>
              <a:t> </a:t>
            </a:r>
            <a:r>
              <a:rPr lang="de-DE" sz="1600" i="1">
                <a:solidFill>
                  <a:srgbClr val="FFC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https://wiki.selfhtml.org/wiki/Grundlagen/Web-Technologien</a:t>
            </a:r>
            <a:endParaRPr lang="en-DE" sz="2000" i="1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D3F8-C94A-1AEA-AA15-B530C499A8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err="1"/>
              <a:t>Übung</a:t>
            </a:r>
            <a:r>
              <a:rPr lang="en-GB"/>
              <a:t> 1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124588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581EDF-BC24-2853-902C-BEF01710D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2388" y="1803747"/>
            <a:ext cx="7427912" cy="44625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/>
              <a:t>Rechnernetz</a:t>
            </a:r>
          </a:p>
          <a:p>
            <a:pPr>
              <a:lnSpc>
                <a:spcPct val="150000"/>
              </a:lnSpc>
            </a:pPr>
            <a:r>
              <a:rPr lang="de-DE" sz="2400"/>
              <a:t>Internet</a:t>
            </a:r>
          </a:p>
          <a:p>
            <a:pPr>
              <a:lnSpc>
                <a:spcPct val="150000"/>
              </a:lnSpc>
            </a:pPr>
            <a:r>
              <a:rPr lang="de-DE" sz="2400"/>
              <a:t>IP-Adresse</a:t>
            </a:r>
          </a:p>
          <a:p>
            <a:pPr>
              <a:lnSpc>
                <a:spcPct val="150000"/>
              </a:lnSpc>
            </a:pPr>
            <a:r>
              <a:rPr lang="de-DE" sz="2400"/>
              <a:t>DNS</a:t>
            </a:r>
          </a:p>
          <a:p>
            <a:pPr>
              <a:lnSpc>
                <a:spcPct val="150000"/>
              </a:lnSpc>
            </a:pPr>
            <a:r>
              <a:rPr lang="de-DE" sz="2400"/>
              <a:t>TCP/IP</a:t>
            </a:r>
          </a:p>
          <a:p>
            <a:pPr>
              <a:lnSpc>
                <a:spcPct val="150000"/>
              </a:lnSpc>
            </a:pPr>
            <a:r>
              <a:rPr lang="de-DE" sz="2400"/>
              <a:t>Client-Server-Modell</a:t>
            </a:r>
            <a:endParaRPr lang="en-DE" sz="2400"/>
          </a:p>
        </p:txBody>
      </p:sp>
    </p:spTree>
    <p:extLst>
      <p:ext uri="{BB962C8B-B14F-4D97-AF65-F5344CB8AC3E}">
        <p14:creationId xmlns:p14="http://schemas.microsoft.com/office/powerpoint/2010/main" val="10825031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C1544-77A2-CE22-C31D-D08864B78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funktioniert</a:t>
            </a:r>
            <a:r>
              <a:rPr lang="en-GB" dirty="0"/>
              <a:t> das </a:t>
            </a:r>
            <a:r>
              <a:rPr lang="en-GB" dirty="0">
                <a:solidFill>
                  <a:srgbClr val="FFC000"/>
                </a:solidFill>
              </a:rPr>
              <a:t>Internet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664376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6CC39-0D78-5E9E-B98F-EB29942DD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"/>
            <a:ext cx="12192000" cy="6877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067765-B15F-F81D-C877-FF783AF33634}"/>
              </a:ext>
            </a:extLst>
          </p:cNvPr>
          <p:cNvSpPr txBox="1"/>
          <p:nvPr/>
        </p:nvSpPr>
        <p:spPr>
          <a:xfrm>
            <a:off x="8005665" y="6596390"/>
            <a:ext cx="4186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Quelle: https://www.edit-magazin.de/raus-aus-der-internet-krise.html </a:t>
            </a:r>
            <a:endParaRPr lang="en-DE" sz="1100"/>
          </a:p>
        </p:txBody>
      </p:sp>
    </p:spTree>
    <p:extLst>
      <p:ext uri="{BB962C8B-B14F-4D97-AF65-F5344CB8AC3E}">
        <p14:creationId xmlns:p14="http://schemas.microsoft.com/office/powerpoint/2010/main" val="14964289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8F804-E8CB-81FE-081F-BB6E67A21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E1AC87-CFEC-D205-5FAB-53269E553C5C}"/>
              </a:ext>
            </a:extLst>
          </p:cNvPr>
          <p:cNvSpPr txBox="1"/>
          <p:nvPr/>
        </p:nvSpPr>
        <p:spPr>
          <a:xfrm>
            <a:off x="8005665" y="6596390"/>
            <a:ext cx="4186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Quelle: https://www.edit-magazin.de/raus-aus-der-internet-krise.html </a:t>
            </a:r>
            <a:endParaRPr lang="en-DE" sz="1100"/>
          </a:p>
        </p:txBody>
      </p:sp>
    </p:spTree>
    <p:extLst>
      <p:ext uri="{BB962C8B-B14F-4D97-AF65-F5344CB8AC3E}">
        <p14:creationId xmlns:p14="http://schemas.microsoft.com/office/powerpoint/2010/main" val="32762990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854686-DF2B-AA5E-4622-0D2DC4F9A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"/>
            <a:ext cx="12192000" cy="6877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992495-C4AA-7FC4-EC19-7D12D9E1CCE1}"/>
              </a:ext>
            </a:extLst>
          </p:cNvPr>
          <p:cNvSpPr txBox="1"/>
          <p:nvPr/>
        </p:nvSpPr>
        <p:spPr>
          <a:xfrm>
            <a:off x="8005665" y="6596390"/>
            <a:ext cx="4186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Quelle: https://www.edit-magazin.de/raus-aus-der-internet-krise.html </a:t>
            </a:r>
            <a:endParaRPr lang="en-DE" sz="1100"/>
          </a:p>
        </p:txBody>
      </p:sp>
    </p:spTree>
    <p:extLst>
      <p:ext uri="{BB962C8B-B14F-4D97-AF65-F5344CB8AC3E}">
        <p14:creationId xmlns:p14="http://schemas.microsoft.com/office/powerpoint/2010/main" val="8076327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243B71-89C1-C9D6-17EC-EB2C19D13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TCP / IP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194430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4584B-5A46-E9C4-1029-13FF0B0F2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95" b="92612" l="5694" r="90605">
                        <a14:foregroundMark x1="19644" y1="16488" x2="15516" y2="40471"/>
                        <a14:foregroundMark x1="15516" y1="40471" x2="23915" y2="80300"/>
                        <a14:foregroundMark x1="23915" y1="80300" x2="22491" y2="85439"/>
                        <a14:foregroundMark x1="5694" y1="16702" x2="6833" y2="23340"/>
                        <a14:foregroundMark x1="37011" y1="7495" x2="37011" y2="7495"/>
                        <a14:foregroundMark x1="16014" y1="92719" x2="16014" y2="92719"/>
                        <a14:foregroundMark x1="90605" y1="42077" x2="90605" y2="42077"/>
                        <a14:foregroundMark x1="49680" y1="59101" x2="49680" y2="5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5" y="0"/>
            <a:ext cx="10316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36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AFDC9-B03D-0B7A-897E-C8A0C0638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DNS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047913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9D689B-324E-4AA0-B7B0-7BE360467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Client / Server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401457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tube Design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Youtube Design</vt:lpstr>
      <vt:lpstr>1_Youtube Design</vt:lpstr>
      <vt:lpstr>Youtube Design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1</cp:revision>
  <dcterms:created xsi:type="dcterms:W3CDTF">2022-12-22T20:26:39Z</dcterms:created>
  <dcterms:modified xsi:type="dcterms:W3CDTF">2023-09-10T15:51:51Z</dcterms:modified>
</cp:coreProperties>
</file>