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1" r:id="rId2"/>
  </p:sldMasterIdLst>
  <p:sldIdLst>
    <p:sldId id="292" r:id="rId3"/>
    <p:sldId id="267" r:id="rId4"/>
    <p:sldId id="293" r:id="rId5"/>
    <p:sldId id="261" r:id="rId6"/>
    <p:sldId id="262" r:id="rId7"/>
    <p:sldId id="263" r:id="rId8"/>
    <p:sldId id="264" r:id="rId9"/>
    <p:sldId id="265" r:id="rId10"/>
    <p:sldId id="272" r:id="rId11"/>
    <p:sldId id="271" r:id="rId12"/>
    <p:sldId id="266" r:id="rId13"/>
    <p:sldId id="291" r:id="rId14"/>
    <p:sldId id="288" r:id="rId15"/>
  </p:sldIdLst>
  <p:sldSz cx="12192000" cy="6858000"/>
  <p:notesSz cx="6858000" cy="9144000"/>
  <p:defaultTextStyle>
    <a:defPPr>
      <a:defRPr lang="en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408" y="5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bels, Patrick" userId="ba666de4-0d21-43a6-8e66-51a18aae1b4a" providerId="ADAL" clId="{6FE709F9-CA0A-4FE9-AEFF-38F73A650DE9}"/>
    <pc:docChg chg="custSel addSld delSld modSld">
      <pc:chgData name="Abels, Patrick" userId="ba666de4-0d21-43a6-8e66-51a18aae1b4a" providerId="ADAL" clId="{6FE709F9-CA0A-4FE9-AEFF-38F73A650DE9}" dt="2024-08-22T18:43:36.466" v="111"/>
      <pc:docMkLst>
        <pc:docMk/>
      </pc:docMkLst>
      <pc:sldChg chg="addSp delSp modSp new mod modTransition">
        <pc:chgData name="Abels, Patrick" userId="ba666de4-0d21-43a6-8e66-51a18aae1b4a" providerId="ADAL" clId="{6FE709F9-CA0A-4FE9-AEFF-38F73A650DE9}" dt="2024-08-22T18:43:36.466" v="111"/>
        <pc:sldMkLst>
          <pc:docMk/>
          <pc:sldMk cId="1777212815" sldId="293"/>
        </pc:sldMkLst>
      </pc:sldChg>
      <pc:sldChg chg="modSp new del mod">
        <pc:chgData name="Abels, Patrick" userId="ba666de4-0d21-43a6-8e66-51a18aae1b4a" providerId="ADAL" clId="{6FE709F9-CA0A-4FE9-AEFF-38F73A650DE9}" dt="2024-08-22T18:42:02.811" v="21" actId="47"/>
        <pc:sldMkLst>
          <pc:docMk/>
          <pc:sldMk cId="1928937069" sldId="293"/>
        </pc:sldMkLst>
      </pc:sldChg>
    </pc:docChg>
  </pc:docChgLst>
  <pc:docChgLst>
    <pc:chgData name="Abels, Patrick" userId="ba666de4-0d21-43a6-8e66-51a18aae1b4a" providerId="ADAL" clId="{63E4E060-4D1D-4200-A1DE-A0C8B21597A9}"/>
    <pc:docChg chg="custSel modSld">
      <pc:chgData name="Abels, Patrick" userId="ba666de4-0d21-43a6-8e66-51a18aae1b4a" providerId="ADAL" clId="{63E4E060-4D1D-4200-A1DE-A0C8B21597A9}" dt="2025-08-19T11:25:40.826" v="83" actId="1036"/>
      <pc:docMkLst>
        <pc:docMk/>
      </pc:docMkLst>
      <pc:sldChg chg="modSp mod">
        <pc:chgData name="Abels, Patrick" userId="ba666de4-0d21-43a6-8e66-51a18aae1b4a" providerId="ADAL" clId="{63E4E060-4D1D-4200-A1DE-A0C8B21597A9}" dt="2025-08-19T11:25:40.826" v="83" actId="1036"/>
        <pc:sldMkLst>
          <pc:docMk/>
          <pc:sldMk cId="2176156612" sldId="288"/>
        </pc:sldMkLst>
        <pc:spChg chg="mod">
          <ac:chgData name="Abels, Patrick" userId="ba666de4-0d21-43a6-8e66-51a18aae1b4a" providerId="ADAL" clId="{63E4E060-4D1D-4200-A1DE-A0C8B21597A9}" dt="2025-08-19T11:25:37.621" v="59" actId="207"/>
          <ac:spMkLst>
            <pc:docMk/>
            <pc:sldMk cId="2176156612" sldId="288"/>
            <ac:spMk id="2" creationId="{401F7D96-25E2-4399-5EDA-C71906BC8DD4}"/>
          </ac:spMkLst>
        </pc:spChg>
        <pc:picChg chg="mod">
          <ac:chgData name="Abels, Patrick" userId="ba666de4-0d21-43a6-8e66-51a18aae1b4a" providerId="ADAL" clId="{63E4E060-4D1D-4200-A1DE-A0C8B21597A9}" dt="2025-08-19T11:25:40.826" v="83" actId="1036"/>
          <ac:picMkLst>
            <pc:docMk/>
            <pc:sldMk cId="2176156612" sldId="288"/>
            <ac:picMk id="4" creationId="{3C15F28F-96F3-3BA6-F470-83566D3C6749}"/>
          </ac:picMkLst>
        </pc:picChg>
      </pc:sldChg>
    </pc:docChg>
  </pc:docChgLst>
  <pc:docChgLst>
    <pc:chgData name="Abels, Patrick" userId="ba666de4-0d21-43a6-8e66-51a18aae1b4a" providerId="ADAL" clId="{4B627262-9F82-4287-91E8-B593860BE77B}"/>
    <pc:docChg chg="undo custSel addSld delSld modSld sldOrd">
      <pc:chgData name="Abels, Patrick" userId="ba666de4-0d21-43a6-8e66-51a18aae1b4a" providerId="ADAL" clId="{4B627262-9F82-4287-91E8-B593860BE77B}" dt="2023-11-19T12:11:35.167" v="161"/>
      <pc:docMkLst>
        <pc:docMk/>
      </pc:docMkLst>
      <pc:sldChg chg="modAnim">
        <pc:chgData name="Abels, Patrick" userId="ba666de4-0d21-43a6-8e66-51a18aae1b4a" providerId="ADAL" clId="{4B627262-9F82-4287-91E8-B593860BE77B}" dt="2023-11-19T12:11:35.167" v="161"/>
        <pc:sldMkLst>
          <pc:docMk/>
          <pc:sldMk cId="2186497360" sldId="261"/>
        </pc:sldMkLst>
      </pc:sldChg>
      <pc:sldChg chg="modSp mod">
        <pc:chgData name="Abels, Patrick" userId="ba666de4-0d21-43a6-8e66-51a18aae1b4a" providerId="ADAL" clId="{4B627262-9F82-4287-91E8-B593860BE77B}" dt="2023-11-16T20:15:55.328" v="107" actId="1076"/>
        <pc:sldMkLst>
          <pc:docMk/>
          <pc:sldMk cId="1802174969" sldId="262"/>
        </pc:sldMkLst>
      </pc:sldChg>
      <pc:sldChg chg="modSp mod">
        <pc:chgData name="Abels, Patrick" userId="ba666de4-0d21-43a6-8e66-51a18aae1b4a" providerId="ADAL" clId="{4B627262-9F82-4287-91E8-B593860BE77B}" dt="2023-11-16T20:16:33.644" v="128" actId="1036"/>
        <pc:sldMkLst>
          <pc:docMk/>
          <pc:sldMk cId="4032491113" sldId="263"/>
        </pc:sldMkLst>
      </pc:sldChg>
      <pc:sldChg chg="modSp mod">
        <pc:chgData name="Abels, Patrick" userId="ba666de4-0d21-43a6-8e66-51a18aae1b4a" providerId="ADAL" clId="{4B627262-9F82-4287-91E8-B593860BE77B}" dt="2023-11-16T20:17:07.528" v="132" actId="1076"/>
        <pc:sldMkLst>
          <pc:docMk/>
          <pc:sldMk cId="3825939770" sldId="264"/>
        </pc:sldMkLst>
      </pc:sldChg>
      <pc:sldChg chg="addSp delSp modSp mod delAnim modAnim">
        <pc:chgData name="Abels, Patrick" userId="ba666de4-0d21-43a6-8e66-51a18aae1b4a" providerId="ADAL" clId="{4B627262-9F82-4287-91E8-B593860BE77B}" dt="2023-11-16T20:37:48.641" v="153"/>
        <pc:sldMkLst>
          <pc:docMk/>
          <pc:sldMk cId="302058619" sldId="265"/>
        </pc:sldMkLst>
      </pc:sldChg>
      <pc:sldChg chg="addSp modSp">
        <pc:chgData name="Abels, Patrick" userId="ba666de4-0d21-43a6-8e66-51a18aae1b4a" providerId="ADAL" clId="{4B627262-9F82-4287-91E8-B593860BE77B}" dt="2023-11-16T20:38:35.210" v="154"/>
        <pc:sldMkLst>
          <pc:docMk/>
          <pc:sldMk cId="3641686394" sldId="267"/>
        </pc:sldMkLst>
      </pc:sldChg>
      <pc:sldChg chg="modSp mod">
        <pc:chgData name="Abels, Patrick" userId="ba666de4-0d21-43a6-8e66-51a18aae1b4a" providerId="ADAL" clId="{4B627262-9F82-4287-91E8-B593860BE77B}" dt="2023-11-16T20:14:19.944" v="12" actId="1076"/>
        <pc:sldMkLst>
          <pc:docMk/>
          <pc:sldMk cId="3033382258" sldId="272"/>
        </pc:sldMkLst>
      </pc:sldChg>
      <pc:sldChg chg="addSp modSp mod">
        <pc:chgData name="Abels, Patrick" userId="ba666de4-0d21-43a6-8e66-51a18aae1b4a" providerId="ADAL" clId="{4B627262-9F82-4287-91E8-B593860BE77B}" dt="2023-11-16T21:00:30.954" v="157"/>
        <pc:sldMkLst>
          <pc:docMk/>
          <pc:sldMk cId="2176156612" sldId="288"/>
        </pc:sldMkLst>
      </pc:sldChg>
      <pc:sldChg chg="addSp modSp mod">
        <pc:chgData name="Abels, Patrick" userId="ba666de4-0d21-43a6-8e66-51a18aae1b4a" providerId="ADAL" clId="{4B627262-9F82-4287-91E8-B593860BE77B}" dt="2023-11-16T21:00:27.587" v="156" actId="14100"/>
        <pc:sldMkLst>
          <pc:docMk/>
          <pc:sldMk cId="1082503161" sldId="291"/>
        </pc:sldMkLst>
      </pc:sldChg>
      <pc:sldChg chg="addSp modSp mod">
        <pc:chgData name="Abels, Patrick" userId="ba666de4-0d21-43a6-8e66-51a18aae1b4a" providerId="ADAL" clId="{4B627262-9F82-4287-91E8-B593860BE77B}" dt="2023-11-16T20:34:27.642" v="147" actId="207"/>
        <pc:sldMkLst>
          <pc:docMk/>
          <pc:sldMk cId="2766537786" sldId="292"/>
        </pc:sldMkLst>
      </pc:sldChg>
      <pc:sldChg chg="new del ord">
        <pc:chgData name="Abels, Patrick" userId="ba666de4-0d21-43a6-8e66-51a18aae1b4a" providerId="ADAL" clId="{4B627262-9F82-4287-91E8-B593860BE77B}" dt="2023-11-16T20:34:30.193" v="148" actId="47"/>
        <pc:sldMkLst>
          <pc:docMk/>
          <pc:sldMk cId="2222389175" sldId="293"/>
        </pc:sldMkLst>
      </pc:sldChg>
    </pc:docChg>
  </pc:docChgLst>
  <pc:docChgLst>
    <pc:chgData name="Abels, Patrick" userId="ba666de4-0d21-43a6-8e66-51a18aae1b4a" providerId="ADAL" clId="{0C235862-25F2-4E24-8D5C-3C684E2BC71A}"/>
    <pc:docChg chg="modSld">
      <pc:chgData name="Abels, Patrick" userId="ba666de4-0d21-43a6-8e66-51a18aae1b4a" providerId="ADAL" clId="{0C235862-25F2-4E24-8D5C-3C684E2BC71A}" dt="2024-12-15T12:49:29.654" v="13" actId="20577"/>
      <pc:docMkLst>
        <pc:docMk/>
      </pc:docMkLst>
      <pc:sldChg chg="modSp mod">
        <pc:chgData name="Abels, Patrick" userId="ba666de4-0d21-43a6-8e66-51a18aae1b4a" providerId="ADAL" clId="{0C235862-25F2-4E24-8D5C-3C684E2BC71A}" dt="2024-12-15T12:49:29.654" v="13" actId="20577"/>
        <pc:sldMkLst>
          <pc:docMk/>
          <pc:sldMk cId="1777212815" sldId="293"/>
        </pc:sldMkLst>
      </pc:sldChg>
    </pc:docChg>
  </pc:docChgLst>
  <pc:docChgLst>
    <pc:chgData name="Abels, Patrick" userId="ba666de4-0d21-43a6-8e66-51a18aae1b4a" providerId="ADAL" clId="{EC49A0A2-2977-46B6-BCE4-1CC45E4A04E1}"/>
    <pc:docChg chg="custSel addSld delSld modSld delMainMaster modMainMaster">
      <pc:chgData name="Abels, Patrick" userId="ba666de4-0d21-43a6-8e66-51a18aae1b4a" providerId="ADAL" clId="{EC49A0A2-2977-46B6-BCE4-1CC45E4A04E1}" dt="2023-09-03T11:26:55.286" v="64" actId="700"/>
      <pc:docMkLst>
        <pc:docMk/>
      </pc:docMkLst>
      <pc:sldChg chg="del">
        <pc:chgData name="Abels, Patrick" userId="ba666de4-0d21-43a6-8e66-51a18aae1b4a" providerId="ADAL" clId="{EC49A0A2-2977-46B6-BCE4-1CC45E4A04E1}" dt="2023-09-03T11:11:59.102" v="53" actId="47"/>
        <pc:sldMkLst>
          <pc:docMk/>
          <pc:sldMk cId="1283346392" sldId="256"/>
        </pc:sldMkLst>
      </pc:sldChg>
      <pc:sldChg chg="addSp delSp modSp mod">
        <pc:chgData name="Abels, Patrick" userId="ba666de4-0d21-43a6-8e66-51a18aae1b4a" providerId="ADAL" clId="{EC49A0A2-2977-46B6-BCE4-1CC45E4A04E1}" dt="2023-09-03T10:28:54.340" v="19"/>
        <pc:sldMkLst>
          <pc:docMk/>
          <pc:sldMk cId="3323176623" sldId="266"/>
        </pc:sldMkLst>
      </pc:sldChg>
      <pc:sldChg chg="add">
        <pc:chgData name="Abels, Patrick" userId="ba666de4-0d21-43a6-8e66-51a18aae1b4a" providerId="ADAL" clId="{EC49A0A2-2977-46B6-BCE4-1CC45E4A04E1}" dt="2023-09-03T10:27:41.073" v="0"/>
        <pc:sldMkLst>
          <pc:docMk/>
          <pc:sldMk cId="3908454189" sldId="271"/>
        </pc:sldMkLst>
      </pc:sldChg>
      <pc:sldChg chg="addSp modSp add mod modAnim">
        <pc:chgData name="Abels, Patrick" userId="ba666de4-0d21-43a6-8e66-51a18aae1b4a" providerId="ADAL" clId="{EC49A0A2-2977-46B6-BCE4-1CC45E4A04E1}" dt="2023-09-03T10:29:27.711" v="20"/>
        <pc:sldMkLst>
          <pc:docMk/>
          <pc:sldMk cId="3033382258" sldId="272"/>
        </pc:sldMkLst>
      </pc:sldChg>
      <pc:sldChg chg="modSp add del mod modClrScheme chgLayout">
        <pc:chgData name="Abels, Patrick" userId="ba666de4-0d21-43a6-8e66-51a18aae1b4a" providerId="ADAL" clId="{EC49A0A2-2977-46B6-BCE4-1CC45E4A04E1}" dt="2023-09-03T11:26:55.286" v="64" actId="700"/>
        <pc:sldMkLst>
          <pc:docMk/>
          <pc:sldMk cId="2176156612" sldId="288"/>
        </pc:sldMkLst>
      </pc:sldChg>
      <pc:sldChg chg="modSp add del mod modClrScheme chgLayout">
        <pc:chgData name="Abels, Patrick" userId="ba666de4-0d21-43a6-8e66-51a18aae1b4a" providerId="ADAL" clId="{EC49A0A2-2977-46B6-BCE4-1CC45E4A04E1}" dt="2023-09-03T11:26:46.370" v="63" actId="700"/>
        <pc:sldMkLst>
          <pc:docMk/>
          <pc:sldMk cId="1082503161" sldId="291"/>
        </pc:sldMkLst>
      </pc:sldChg>
      <pc:sldChg chg="add del">
        <pc:chgData name="Abels, Patrick" userId="ba666de4-0d21-43a6-8e66-51a18aae1b4a" providerId="ADAL" clId="{EC49A0A2-2977-46B6-BCE4-1CC45E4A04E1}" dt="2023-09-03T11:11:56.495" v="52"/>
        <pc:sldMkLst>
          <pc:docMk/>
          <pc:sldMk cId="2766537786" sldId="292"/>
        </pc:sldMkLst>
      </pc:sldChg>
      <pc:sldMasterChg chg="del delSldLayout">
        <pc:chgData name="Abels, Patrick" userId="ba666de4-0d21-43a6-8e66-51a18aae1b4a" providerId="ADAL" clId="{EC49A0A2-2977-46B6-BCE4-1CC45E4A04E1}" dt="2023-09-03T11:26:55.286" v="64" actId="700"/>
        <pc:sldMasterMkLst>
          <pc:docMk/>
          <pc:sldMasterMk cId="499430195" sldId="2147483648"/>
        </pc:sldMasterMkLst>
        <pc:sldLayoutChg chg="del">
          <pc:chgData name="Abels, Patrick" userId="ba666de4-0d21-43a6-8e66-51a18aae1b4a" providerId="ADAL" clId="{EC49A0A2-2977-46B6-BCE4-1CC45E4A04E1}" dt="2023-09-03T11:26:55.286" v="64" actId="700"/>
          <pc:sldLayoutMkLst>
            <pc:docMk/>
            <pc:sldMasterMk cId="499430195" sldId="2147483648"/>
            <pc:sldLayoutMk cId="3322436752" sldId="2147483649"/>
          </pc:sldLayoutMkLst>
        </pc:sldLayoutChg>
        <pc:sldLayoutChg chg="del">
          <pc:chgData name="Abels, Patrick" userId="ba666de4-0d21-43a6-8e66-51a18aae1b4a" providerId="ADAL" clId="{EC49A0A2-2977-46B6-BCE4-1CC45E4A04E1}" dt="2023-09-03T11:26:55.286" v="64" actId="700"/>
          <pc:sldLayoutMkLst>
            <pc:docMk/>
            <pc:sldMasterMk cId="499430195" sldId="2147483648"/>
            <pc:sldLayoutMk cId="1582000146" sldId="2147483650"/>
          </pc:sldLayoutMkLst>
        </pc:sldLayoutChg>
        <pc:sldLayoutChg chg="del">
          <pc:chgData name="Abels, Patrick" userId="ba666de4-0d21-43a6-8e66-51a18aae1b4a" providerId="ADAL" clId="{EC49A0A2-2977-46B6-BCE4-1CC45E4A04E1}" dt="2023-09-03T11:26:55.286" v="64" actId="700"/>
          <pc:sldLayoutMkLst>
            <pc:docMk/>
            <pc:sldMasterMk cId="499430195" sldId="2147483648"/>
            <pc:sldLayoutMk cId="981716451" sldId="2147483651"/>
          </pc:sldLayoutMkLst>
        </pc:sldLayoutChg>
        <pc:sldLayoutChg chg="del">
          <pc:chgData name="Abels, Patrick" userId="ba666de4-0d21-43a6-8e66-51a18aae1b4a" providerId="ADAL" clId="{EC49A0A2-2977-46B6-BCE4-1CC45E4A04E1}" dt="2023-09-03T11:26:55.286" v="64" actId="700"/>
          <pc:sldLayoutMkLst>
            <pc:docMk/>
            <pc:sldMasterMk cId="499430195" sldId="2147483648"/>
            <pc:sldLayoutMk cId="281824904" sldId="2147483652"/>
          </pc:sldLayoutMkLst>
        </pc:sldLayoutChg>
        <pc:sldLayoutChg chg="del">
          <pc:chgData name="Abels, Patrick" userId="ba666de4-0d21-43a6-8e66-51a18aae1b4a" providerId="ADAL" clId="{EC49A0A2-2977-46B6-BCE4-1CC45E4A04E1}" dt="2023-09-03T11:26:55.286" v="64" actId="700"/>
          <pc:sldLayoutMkLst>
            <pc:docMk/>
            <pc:sldMasterMk cId="499430195" sldId="2147483648"/>
            <pc:sldLayoutMk cId="472178422" sldId="2147483653"/>
          </pc:sldLayoutMkLst>
        </pc:sldLayoutChg>
        <pc:sldLayoutChg chg="del">
          <pc:chgData name="Abels, Patrick" userId="ba666de4-0d21-43a6-8e66-51a18aae1b4a" providerId="ADAL" clId="{EC49A0A2-2977-46B6-BCE4-1CC45E4A04E1}" dt="2023-09-03T11:26:55.286" v="64" actId="700"/>
          <pc:sldLayoutMkLst>
            <pc:docMk/>
            <pc:sldMasterMk cId="499430195" sldId="2147483648"/>
            <pc:sldLayoutMk cId="1658126013" sldId="2147483654"/>
          </pc:sldLayoutMkLst>
        </pc:sldLayoutChg>
        <pc:sldLayoutChg chg="del">
          <pc:chgData name="Abels, Patrick" userId="ba666de4-0d21-43a6-8e66-51a18aae1b4a" providerId="ADAL" clId="{EC49A0A2-2977-46B6-BCE4-1CC45E4A04E1}" dt="2023-09-03T11:26:55.286" v="64" actId="700"/>
          <pc:sldLayoutMkLst>
            <pc:docMk/>
            <pc:sldMasterMk cId="499430195" sldId="2147483648"/>
            <pc:sldLayoutMk cId="3362336627" sldId="2147483655"/>
          </pc:sldLayoutMkLst>
        </pc:sldLayoutChg>
        <pc:sldLayoutChg chg="del">
          <pc:chgData name="Abels, Patrick" userId="ba666de4-0d21-43a6-8e66-51a18aae1b4a" providerId="ADAL" clId="{EC49A0A2-2977-46B6-BCE4-1CC45E4A04E1}" dt="2023-09-03T11:26:55.286" v="64" actId="700"/>
          <pc:sldLayoutMkLst>
            <pc:docMk/>
            <pc:sldMasterMk cId="499430195" sldId="2147483648"/>
            <pc:sldLayoutMk cId="1449792130" sldId="2147483656"/>
          </pc:sldLayoutMkLst>
        </pc:sldLayoutChg>
        <pc:sldLayoutChg chg="del">
          <pc:chgData name="Abels, Patrick" userId="ba666de4-0d21-43a6-8e66-51a18aae1b4a" providerId="ADAL" clId="{EC49A0A2-2977-46B6-BCE4-1CC45E4A04E1}" dt="2023-09-03T11:26:55.286" v="64" actId="700"/>
          <pc:sldLayoutMkLst>
            <pc:docMk/>
            <pc:sldMasterMk cId="499430195" sldId="2147483648"/>
            <pc:sldLayoutMk cId="713737719" sldId="2147483657"/>
          </pc:sldLayoutMkLst>
        </pc:sldLayoutChg>
        <pc:sldLayoutChg chg="del">
          <pc:chgData name="Abels, Patrick" userId="ba666de4-0d21-43a6-8e66-51a18aae1b4a" providerId="ADAL" clId="{EC49A0A2-2977-46B6-BCE4-1CC45E4A04E1}" dt="2023-09-03T11:26:55.286" v="64" actId="700"/>
          <pc:sldLayoutMkLst>
            <pc:docMk/>
            <pc:sldMasterMk cId="499430195" sldId="2147483648"/>
            <pc:sldLayoutMk cId="879698936" sldId="2147483658"/>
          </pc:sldLayoutMkLst>
        </pc:sldLayoutChg>
        <pc:sldLayoutChg chg="del">
          <pc:chgData name="Abels, Patrick" userId="ba666de4-0d21-43a6-8e66-51a18aae1b4a" providerId="ADAL" clId="{EC49A0A2-2977-46B6-BCE4-1CC45E4A04E1}" dt="2023-09-03T11:26:55.286" v="64" actId="700"/>
          <pc:sldLayoutMkLst>
            <pc:docMk/>
            <pc:sldMasterMk cId="499430195" sldId="2147483648"/>
            <pc:sldLayoutMk cId="3750099012" sldId="2147483659"/>
          </pc:sldLayoutMkLst>
        </pc:sldLayoutChg>
        <pc:sldLayoutChg chg="del">
          <pc:chgData name="Abels, Patrick" userId="ba666de4-0d21-43a6-8e66-51a18aae1b4a" providerId="ADAL" clId="{EC49A0A2-2977-46B6-BCE4-1CC45E4A04E1}" dt="2023-09-03T11:26:55.286" v="64" actId="700"/>
          <pc:sldLayoutMkLst>
            <pc:docMk/>
            <pc:sldMasterMk cId="499430195" sldId="2147483648"/>
            <pc:sldLayoutMk cId="1978423844" sldId="2147483695"/>
          </pc:sldLayoutMkLst>
        </pc:sldLayoutChg>
        <pc:sldLayoutChg chg="del">
          <pc:chgData name="Abels, Patrick" userId="ba666de4-0d21-43a6-8e66-51a18aae1b4a" providerId="ADAL" clId="{EC49A0A2-2977-46B6-BCE4-1CC45E4A04E1}" dt="2023-09-03T11:26:55.286" v="64" actId="700"/>
          <pc:sldLayoutMkLst>
            <pc:docMk/>
            <pc:sldMasterMk cId="499430195" sldId="2147483648"/>
            <pc:sldLayoutMk cId="697108357" sldId="2147483696"/>
          </pc:sldLayoutMkLst>
        </pc:sldLayoutChg>
      </pc:sldMasterChg>
      <pc:sldMasterChg chg="mod">
        <pc:chgData name="Abels, Patrick" userId="ba666de4-0d21-43a6-8e66-51a18aae1b4a" providerId="ADAL" clId="{EC49A0A2-2977-46B6-BCE4-1CC45E4A04E1}" dt="2023-09-03T11:25:07.227" v="57" actId="6014"/>
        <pc:sldMasterMkLst>
          <pc:docMk/>
          <pc:sldMasterMk cId="1043764218" sldId="2147483660"/>
        </pc:sldMasterMkLst>
      </pc:sldMasterChg>
      <pc:sldMasterChg chg="mod modSldLayout">
        <pc:chgData name="Abels, Patrick" userId="ba666de4-0d21-43a6-8e66-51a18aae1b4a" providerId="ADAL" clId="{EC49A0A2-2977-46B6-BCE4-1CC45E4A04E1}" dt="2023-09-03T11:26:29.786" v="62" actId="6014"/>
        <pc:sldMasterMkLst>
          <pc:docMk/>
          <pc:sldMasterMk cId="2179232867" sldId="2147483681"/>
        </pc:sldMasterMkLst>
        <pc:sldLayoutChg chg="addSp delSp modSp mod modAnim">
          <pc:chgData name="Abels, Patrick" userId="ba666de4-0d21-43a6-8e66-51a18aae1b4a" providerId="ADAL" clId="{EC49A0A2-2977-46B6-BCE4-1CC45E4A04E1}" dt="2023-09-03T11:25:37.511" v="60"/>
          <pc:sldLayoutMkLst>
            <pc:docMk/>
            <pc:sldMasterMk cId="2179232867" sldId="2147483681"/>
            <pc:sldLayoutMk cId="2236638728" sldId="2147483691"/>
          </pc:sldLayoutMkLst>
        </pc:sldLayoutChg>
      </pc:sldMasterChg>
    </pc:docChg>
  </pc:docChgLst>
  <pc:docChgLst>
    <pc:chgData name="Abels, Patrick" userId="ba666de4-0d21-43a6-8e66-51a18aae1b4a" providerId="ADAL" clId="{7B52EAEB-B786-49D3-A0F9-69C8DFF6F37A}"/>
    <pc:docChg chg="custSel addSld modSld">
      <pc:chgData name="Abels, Patrick" userId="ba666de4-0d21-43a6-8e66-51a18aae1b4a" providerId="ADAL" clId="{7B52EAEB-B786-49D3-A0F9-69C8DFF6F37A}" dt="2023-06-17T22:28:19.319" v="64" actId="20577"/>
      <pc:docMkLst>
        <pc:docMk/>
      </pc:docMkLst>
      <pc:sldChg chg="modSp mod">
        <pc:chgData name="Abels, Patrick" userId="ba666de4-0d21-43a6-8e66-51a18aae1b4a" providerId="ADAL" clId="{7B52EAEB-B786-49D3-A0F9-69C8DFF6F37A}" dt="2023-06-17T22:28:15.552" v="62" actId="20577"/>
        <pc:sldMkLst>
          <pc:docMk/>
          <pc:sldMk cId="1283346392" sldId="256"/>
        </pc:sldMkLst>
      </pc:sldChg>
      <pc:sldChg chg="modSp mod">
        <pc:chgData name="Abels, Patrick" userId="ba666de4-0d21-43a6-8e66-51a18aae1b4a" providerId="ADAL" clId="{7B52EAEB-B786-49D3-A0F9-69C8DFF6F37A}" dt="2023-06-17T22:20:26.912" v="6" actId="207"/>
        <pc:sldMkLst>
          <pc:docMk/>
          <pc:sldMk cId="2186497360" sldId="261"/>
        </pc:sldMkLst>
      </pc:sldChg>
      <pc:sldChg chg="modSp mod modAnim">
        <pc:chgData name="Abels, Patrick" userId="ba666de4-0d21-43a6-8e66-51a18aae1b4a" providerId="ADAL" clId="{7B52EAEB-B786-49D3-A0F9-69C8DFF6F37A}" dt="2023-06-17T22:25:04.194" v="56"/>
        <pc:sldMkLst>
          <pc:docMk/>
          <pc:sldMk cId="1802174969" sldId="262"/>
        </pc:sldMkLst>
      </pc:sldChg>
      <pc:sldChg chg="modSp mod modAnim">
        <pc:chgData name="Abels, Patrick" userId="ba666de4-0d21-43a6-8e66-51a18aae1b4a" providerId="ADAL" clId="{7B52EAEB-B786-49D3-A0F9-69C8DFF6F37A}" dt="2023-06-17T22:25:13.513" v="57"/>
        <pc:sldMkLst>
          <pc:docMk/>
          <pc:sldMk cId="4032491113" sldId="263"/>
        </pc:sldMkLst>
      </pc:sldChg>
      <pc:sldChg chg="modSp mod modAnim">
        <pc:chgData name="Abels, Patrick" userId="ba666de4-0d21-43a6-8e66-51a18aae1b4a" providerId="ADAL" clId="{7B52EAEB-B786-49D3-A0F9-69C8DFF6F37A}" dt="2023-06-17T22:25:21.599" v="58"/>
        <pc:sldMkLst>
          <pc:docMk/>
          <pc:sldMk cId="3825939770" sldId="264"/>
        </pc:sldMkLst>
      </pc:sldChg>
      <pc:sldChg chg="modSp mod">
        <pc:chgData name="Abels, Patrick" userId="ba666de4-0d21-43a6-8e66-51a18aae1b4a" providerId="ADAL" clId="{7B52EAEB-B786-49D3-A0F9-69C8DFF6F37A}" dt="2023-06-17T22:20:45.953" v="10" actId="207"/>
        <pc:sldMkLst>
          <pc:docMk/>
          <pc:sldMk cId="302058619" sldId="265"/>
        </pc:sldMkLst>
      </pc:sldChg>
      <pc:sldChg chg="addSp delSp modSp add mod modTransition modAnim">
        <pc:chgData name="Abels, Patrick" userId="ba666de4-0d21-43a6-8e66-51a18aae1b4a" providerId="ADAL" clId="{7B52EAEB-B786-49D3-A0F9-69C8DFF6F37A}" dt="2023-06-17T22:26:48.341" v="60"/>
        <pc:sldMkLst>
          <pc:docMk/>
          <pc:sldMk cId="3323176623" sldId="266"/>
        </pc:sldMkLst>
      </pc:sldChg>
      <pc:sldChg chg="modSp add mod modTransition">
        <pc:chgData name="Abels, Patrick" userId="ba666de4-0d21-43a6-8e66-51a18aae1b4a" providerId="ADAL" clId="{7B52EAEB-B786-49D3-A0F9-69C8DFF6F37A}" dt="2023-06-17T22:28:19.319" v="64" actId="20577"/>
        <pc:sldMkLst>
          <pc:docMk/>
          <pc:sldMk cId="3641686394" sldId="26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m Check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l 8">
            <a:extLst>
              <a:ext uri="{FF2B5EF4-FFF2-40B4-BE49-F238E27FC236}">
                <a16:creationId xmlns:a16="http://schemas.microsoft.com/office/drawing/2014/main" id="{2CB35870-924C-FCEE-621F-5B1A5DAC2D9A}"/>
              </a:ext>
            </a:extLst>
          </p:cNvPr>
          <p:cNvSpPr/>
          <p:nvPr userDrawn="1"/>
        </p:nvSpPr>
        <p:spPr>
          <a:xfrm>
            <a:off x="10173680" y="4826062"/>
            <a:ext cx="1908000" cy="1908000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2506960842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put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8112" y="1023937"/>
            <a:ext cx="11915775" cy="481012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232859847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put Animated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8112" y="1023937"/>
            <a:ext cx="11915775" cy="481012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73885007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>
        <p:tmplLst>
          <p:tmpl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iterate type="lt">
                    <p:tmAbs val="4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rcise Question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18239" y="2036616"/>
            <a:ext cx="11755524" cy="4602507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pic>
        <p:nvPicPr>
          <p:cNvPr id="3" name="Graphic 2" descr="Pencil with solid fill">
            <a:extLst>
              <a:ext uri="{FF2B5EF4-FFF2-40B4-BE49-F238E27FC236}">
                <a16:creationId xmlns:a16="http://schemas.microsoft.com/office/drawing/2014/main" id="{C4D818B0-1F4F-3D42-C666-C9B13E8444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3268" y="542868"/>
            <a:ext cx="961297" cy="1037706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C980BA9-BC4E-30FD-C020-AEBBFBFBF1AE}"/>
              </a:ext>
            </a:extLst>
          </p:cNvPr>
          <p:cNvSpPr/>
          <p:nvPr userDrawn="1"/>
        </p:nvSpPr>
        <p:spPr>
          <a:xfrm>
            <a:off x="9583193" y="302723"/>
            <a:ext cx="2390569" cy="1493748"/>
          </a:xfrm>
          <a:prstGeom prst="roundRect">
            <a:avLst>
              <a:gd name="adj" fmla="val 2989"/>
            </a:avLst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pic>
        <p:nvPicPr>
          <p:cNvPr id="6" name="Graphic 5" descr="Lightbulb with solid fill">
            <a:extLst>
              <a:ext uri="{FF2B5EF4-FFF2-40B4-BE49-F238E27FC236}">
                <a16:creationId xmlns:a16="http://schemas.microsoft.com/office/drawing/2014/main" id="{734DD610-3F58-B68C-1038-0C4D7BF3300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624753" y="619845"/>
            <a:ext cx="914400" cy="914400"/>
          </a:xfrm>
          <a:prstGeom prst="rect">
            <a:avLst/>
          </a:prstGeom>
        </p:spPr>
      </p:pic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596C6788-0DB4-7E84-1F70-465F03B9406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0608986" y="407504"/>
            <a:ext cx="1281600" cy="1282148"/>
          </a:xfrm>
          <a:prstGeom prst="rect">
            <a:avLst/>
          </a:prstGeom>
        </p:spPr>
        <p:txBody>
          <a:bodyPr/>
          <a:lstStyle/>
          <a:p>
            <a:endParaRPr lang="en-DE"/>
          </a:p>
        </p:txBody>
      </p:sp>
      <p:sp>
        <p:nvSpPr>
          <p:cNvPr id="12" name="Text Placeholder 8">
            <a:extLst>
              <a:ext uri="{FF2B5EF4-FFF2-40B4-BE49-F238E27FC236}">
                <a16:creationId xmlns:a16="http://schemas.microsoft.com/office/drawing/2014/main" id="{48D296A4-2077-12B4-53D8-2472FECBC89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8" y="781533"/>
            <a:ext cx="2282825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 err="1"/>
              <a:t>Übung</a:t>
            </a:r>
            <a:r>
              <a:rPr lang="en-GB" dirty="0"/>
              <a:t> …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3412628813"/>
      </p:ext>
    </p:extLst>
  </p:cSld>
  <p:clrMapOvr>
    <a:masterClrMapping/>
  </p:clrMapOvr>
  <p:transition spd="slow">
    <p:push dir="u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rcise NoHint Question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18239" y="2036616"/>
            <a:ext cx="11755524" cy="4602507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pic>
        <p:nvPicPr>
          <p:cNvPr id="3" name="Graphic 2" descr="Pencil with solid fill">
            <a:extLst>
              <a:ext uri="{FF2B5EF4-FFF2-40B4-BE49-F238E27FC236}">
                <a16:creationId xmlns:a16="http://schemas.microsoft.com/office/drawing/2014/main" id="{C4D818B0-1F4F-3D42-C666-C9B13E8444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3268" y="542868"/>
            <a:ext cx="961297" cy="1037706"/>
          </a:xfrm>
          <a:prstGeom prst="rect">
            <a:avLst/>
          </a:prstGeom>
        </p:spPr>
      </p:pic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DD23C22D-C9DD-219B-C738-804E4CB2C5E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8" y="781533"/>
            <a:ext cx="6043612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 err="1"/>
              <a:t>Übung</a:t>
            </a:r>
            <a:r>
              <a:rPr lang="en-GB" dirty="0"/>
              <a:t> …</a:t>
            </a:r>
            <a:endParaRPr lang="en-DE" dirty="0"/>
          </a:p>
        </p:txBody>
      </p:sp>
      <p:sp>
        <p:nvSpPr>
          <p:cNvPr id="4" name="Half Frame 3">
            <a:extLst>
              <a:ext uri="{FF2B5EF4-FFF2-40B4-BE49-F238E27FC236}">
                <a16:creationId xmlns:a16="http://schemas.microsoft.com/office/drawing/2014/main" id="{AE2624B0-64A9-2718-7794-4E2E9E577B58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221170"/>
      </p:ext>
    </p:extLst>
  </p:cSld>
  <p:clrMapOvr>
    <a:masterClrMapping/>
  </p:clrMapOvr>
  <p:transition spd="slow">
    <p:push dir="u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rcise Hint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18239" y="2036616"/>
            <a:ext cx="11755524" cy="4602507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pic>
        <p:nvPicPr>
          <p:cNvPr id="3" name="Graphic 2" descr="Pencil with solid fill">
            <a:extLst>
              <a:ext uri="{FF2B5EF4-FFF2-40B4-BE49-F238E27FC236}">
                <a16:creationId xmlns:a16="http://schemas.microsoft.com/office/drawing/2014/main" id="{C4D818B0-1F4F-3D42-C666-C9B13E8444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3268" y="542868"/>
            <a:ext cx="961297" cy="1037706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C980BA9-BC4E-30FD-C020-AEBBFBFBF1AE}"/>
              </a:ext>
            </a:extLst>
          </p:cNvPr>
          <p:cNvSpPr/>
          <p:nvPr userDrawn="1"/>
        </p:nvSpPr>
        <p:spPr>
          <a:xfrm>
            <a:off x="9583193" y="302723"/>
            <a:ext cx="2390569" cy="1493748"/>
          </a:xfrm>
          <a:prstGeom prst="roundRect">
            <a:avLst>
              <a:gd name="adj" fmla="val 2989"/>
            </a:avLst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pic>
        <p:nvPicPr>
          <p:cNvPr id="6" name="Graphic 5" descr="Lightbulb with solid fill">
            <a:extLst>
              <a:ext uri="{FF2B5EF4-FFF2-40B4-BE49-F238E27FC236}">
                <a16:creationId xmlns:a16="http://schemas.microsoft.com/office/drawing/2014/main" id="{734DD610-3F58-B68C-1038-0C4D7BF3300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321277" y="602337"/>
            <a:ext cx="914400" cy="914400"/>
          </a:xfrm>
          <a:prstGeom prst="rect">
            <a:avLst/>
          </a:prstGeom>
        </p:spPr>
      </p:pic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1C5A454-C75F-6FDA-789A-702540F36AB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8" y="781533"/>
            <a:ext cx="2282825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 err="1"/>
              <a:t>Übung</a:t>
            </a:r>
            <a:r>
              <a:rPr lang="en-GB" dirty="0"/>
              <a:t> …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157774396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rcise Solution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18239" y="2036616"/>
            <a:ext cx="11755524" cy="4602507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pic>
        <p:nvPicPr>
          <p:cNvPr id="3" name="Graphic 2" descr="Pencil with solid fill">
            <a:extLst>
              <a:ext uri="{FF2B5EF4-FFF2-40B4-BE49-F238E27FC236}">
                <a16:creationId xmlns:a16="http://schemas.microsoft.com/office/drawing/2014/main" id="{C4D818B0-1F4F-3D42-C666-C9B13E8444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3268" y="542868"/>
            <a:ext cx="961297" cy="1037706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C980BA9-BC4E-30FD-C020-AEBBFBFBF1AE}"/>
              </a:ext>
            </a:extLst>
          </p:cNvPr>
          <p:cNvSpPr/>
          <p:nvPr userDrawn="1"/>
        </p:nvSpPr>
        <p:spPr>
          <a:xfrm>
            <a:off x="9583193" y="302723"/>
            <a:ext cx="2390569" cy="1493748"/>
          </a:xfrm>
          <a:prstGeom prst="roundRect">
            <a:avLst>
              <a:gd name="adj" fmla="val 2989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pic>
        <p:nvPicPr>
          <p:cNvPr id="7" name="Graphic 6" descr="Checkmark with solid fill">
            <a:extLst>
              <a:ext uri="{FF2B5EF4-FFF2-40B4-BE49-F238E27FC236}">
                <a16:creationId xmlns:a16="http://schemas.microsoft.com/office/drawing/2014/main" id="{DA3F6043-04FC-7DBE-9677-C0D2183CF0A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321277" y="602337"/>
            <a:ext cx="914400" cy="914400"/>
          </a:xfrm>
          <a:prstGeom prst="rect">
            <a:avLst/>
          </a:prstGeom>
        </p:spPr>
      </p:pic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68954BE4-B50E-7AD3-4EEE-A26283E79FB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8" y="781533"/>
            <a:ext cx="2282825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 err="1"/>
              <a:t>Übung</a:t>
            </a:r>
            <a:r>
              <a:rPr lang="en-GB" dirty="0"/>
              <a:t> …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140394481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w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89328" y="2036616"/>
            <a:ext cx="10983548" cy="4288141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32E43612-BB99-E759-308D-EC7DC153B9A7}"/>
              </a:ext>
            </a:extLst>
          </p:cNvPr>
          <p:cNvSpPr/>
          <p:nvPr userDrawn="1"/>
        </p:nvSpPr>
        <p:spPr>
          <a:xfrm>
            <a:off x="218237" y="312663"/>
            <a:ext cx="11755524" cy="6326460"/>
          </a:xfrm>
          <a:prstGeom prst="roundRect">
            <a:avLst>
              <a:gd name="adj" fmla="val 1772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C980BA9-BC4E-30FD-C020-AEBBFBFBF1AE}"/>
              </a:ext>
            </a:extLst>
          </p:cNvPr>
          <p:cNvSpPr/>
          <p:nvPr userDrawn="1"/>
        </p:nvSpPr>
        <p:spPr>
          <a:xfrm>
            <a:off x="9602344" y="293098"/>
            <a:ext cx="2390569" cy="1493748"/>
          </a:xfrm>
          <a:prstGeom prst="roundRect">
            <a:avLst>
              <a:gd name="adj" fmla="val 2989"/>
            </a:avLst>
          </a:prstGeom>
          <a:solidFill>
            <a:srgbClr val="FF0000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68954BE4-B50E-7AD3-4EEE-A26283E79FB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9328" y="781533"/>
            <a:ext cx="2611068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 err="1"/>
              <a:t>Überschrift</a:t>
            </a:r>
            <a:endParaRPr lang="en-DE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95161EA-303E-AE82-C761-477476BF0B4C}"/>
              </a:ext>
            </a:extLst>
          </p:cNvPr>
          <p:cNvSpPr txBox="1"/>
          <p:nvPr userDrawn="1"/>
        </p:nvSpPr>
        <p:spPr>
          <a:xfrm>
            <a:off x="9804281" y="533243"/>
            <a:ext cx="197360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chemeClr val="bg1"/>
                </a:solidFill>
                <a:latin typeface="Arial Black" panose="020B0A04020102020204" pitchFamily="34" charset="0"/>
              </a:rPr>
              <a:t>!</a:t>
            </a:r>
            <a:endParaRPr lang="en-DE" sz="66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2253114"/>
      </p:ext>
    </p:extLst>
  </p:cSld>
  <p:clrMapOvr>
    <a:masterClrMapping/>
  </p:clrMapOvr>
  <p:transition spd="slow">
    <p:push dir="u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ry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E7B8AC5E-4F07-913B-6471-29597C792985}"/>
              </a:ext>
            </a:extLst>
          </p:cNvPr>
          <p:cNvSpPr txBox="1"/>
          <p:nvPr userDrawn="1"/>
        </p:nvSpPr>
        <p:spPr>
          <a:xfrm>
            <a:off x="1652847" y="731406"/>
            <a:ext cx="7114032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3600" b="1" dirty="0" err="1">
                <a:solidFill>
                  <a:schemeClr val="bg1"/>
                </a:solidFill>
              </a:rPr>
              <a:t>Tagebucheintrag</a:t>
            </a:r>
            <a:endParaRPr lang="en-DE" sz="3600" b="1" dirty="0">
              <a:solidFill>
                <a:schemeClr val="bg1"/>
              </a:solidFill>
            </a:endParaRPr>
          </a:p>
        </p:txBody>
      </p:sp>
      <p:pic>
        <p:nvPicPr>
          <p:cNvPr id="11" name="Graphic 10" descr="Open book with solid fill">
            <a:extLst>
              <a:ext uri="{FF2B5EF4-FFF2-40B4-BE49-F238E27FC236}">
                <a16:creationId xmlns:a16="http://schemas.microsoft.com/office/drawing/2014/main" id="{46D9EE8F-FC58-5590-C56E-DC3C6D78A0F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8342" y="597371"/>
            <a:ext cx="914400" cy="914400"/>
          </a:xfrm>
          <a:prstGeom prst="rect">
            <a:avLst/>
          </a:prstGeom>
        </p:spPr>
      </p:pic>
      <p:sp>
        <p:nvSpPr>
          <p:cNvPr id="2" name="Half Frame 1">
            <a:extLst>
              <a:ext uri="{FF2B5EF4-FFF2-40B4-BE49-F238E27FC236}">
                <a16:creationId xmlns:a16="http://schemas.microsoft.com/office/drawing/2014/main" id="{45E9359F-19D5-5FE7-D668-D1A823AF12B0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5AF05F1F-C9F8-F93B-0DF8-CA64A9EADC24}"/>
              </a:ext>
            </a:extLst>
          </p:cNvPr>
          <p:cNvGrpSpPr/>
          <p:nvPr userDrawn="1"/>
        </p:nvGrpSpPr>
        <p:grpSpPr>
          <a:xfrm>
            <a:off x="1188019" y="1665962"/>
            <a:ext cx="9634469" cy="4630757"/>
            <a:chOff x="1188019" y="1665962"/>
            <a:chExt cx="9634469" cy="4630757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6A0CCB39-E3AF-4A1B-E652-15E9838E2144}"/>
                </a:ext>
              </a:extLst>
            </p:cNvPr>
            <p:cNvSpPr/>
            <p:nvPr userDrawn="1"/>
          </p:nvSpPr>
          <p:spPr>
            <a:xfrm>
              <a:off x="1392742" y="1665962"/>
              <a:ext cx="9429746" cy="4630757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EAC1F9C4-4A91-E249-940A-B11807D25536}"/>
                </a:ext>
              </a:extLst>
            </p:cNvPr>
            <p:cNvSpPr/>
            <p:nvPr userDrawn="1"/>
          </p:nvSpPr>
          <p:spPr>
            <a:xfrm>
              <a:off x="1553227" y="2091847"/>
              <a:ext cx="413359" cy="425885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607779F8-C635-C786-E5B5-B5470722EECE}"/>
                </a:ext>
              </a:extLst>
            </p:cNvPr>
            <p:cNvSpPr/>
            <p:nvPr userDrawn="1"/>
          </p:nvSpPr>
          <p:spPr>
            <a:xfrm>
              <a:off x="1553227" y="3206350"/>
              <a:ext cx="413359" cy="425885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144C3B6B-C320-CAE2-A187-077D3F6CDEB3}"/>
                </a:ext>
              </a:extLst>
            </p:cNvPr>
            <p:cNvSpPr/>
            <p:nvPr userDrawn="1"/>
          </p:nvSpPr>
          <p:spPr>
            <a:xfrm>
              <a:off x="1553227" y="4320853"/>
              <a:ext cx="413359" cy="425885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6105FFC7-FEAA-9591-7645-2780BC253895}"/>
                </a:ext>
              </a:extLst>
            </p:cNvPr>
            <p:cNvSpPr/>
            <p:nvPr userDrawn="1"/>
          </p:nvSpPr>
          <p:spPr>
            <a:xfrm>
              <a:off x="1553226" y="5435355"/>
              <a:ext cx="413359" cy="425885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 dirty="0"/>
            </a:p>
          </p:txBody>
        </p:sp>
        <p:sp>
          <p:nvSpPr>
            <p:cNvPr id="13" name="Block Arc 12">
              <a:extLst>
                <a:ext uri="{FF2B5EF4-FFF2-40B4-BE49-F238E27FC236}">
                  <a16:creationId xmlns:a16="http://schemas.microsoft.com/office/drawing/2014/main" id="{032E1BA7-A778-352B-62E0-51285853435E}"/>
                </a:ext>
              </a:extLst>
            </p:cNvPr>
            <p:cNvSpPr/>
            <p:nvPr userDrawn="1"/>
          </p:nvSpPr>
          <p:spPr>
            <a:xfrm>
              <a:off x="1216003" y="2265609"/>
              <a:ext cx="569932" cy="252123"/>
            </a:xfrm>
            <a:prstGeom prst="blockArc">
              <a:avLst/>
            </a:prstGeom>
            <a:solidFill>
              <a:schemeClr val="bg2">
                <a:lumMod val="9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 dirty="0">
                <a:solidFill>
                  <a:schemeClr val="tx1"/>
                </a:solidFill>
              </a:endParaRPr>
            </a:p>
          </p:txBody>
        </p:sp>
        <p:sp>
          <p:nvSpPr>
            <p:cNvPr id="14" name="Block Arc 13">
              <a:extLst>
                <a:ext uri="{FF2B5EF4-FFF2-40B4-BE49-F238E27FC236}">
                  <a16:creationId xmlns:a16="http://schemas.microsoft.com/office/drawing/2014/main" id="{CC12A11B-484B-E057-9DB2-51888C277CF2}"/>
                </a:ext>
              </a:extLst>
            </p:cNvPr>
            <p:cNvSpPr/>
            <p:nvPr userDrawn="1"/>
          </p:nvSpPr>
          <p:spPr>
            <a:xfrm>
              <a:off x="1188019" y="3352590"/>
              <a:ext cx="569932" cy="252123"/>
            </a:xfrm>
            <a:prstGeom prst="blockArc">
              <a:avLst/>
            </a:prstGeom>
            <a:solidFill>
              <a:schemeClr val="bg2">
                <a:lumMod val="9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>
                <a:solidFill>
                  <a:schemeClr val="tx1"/>
                </a:solidFill>
              </a:endParaRPr>
            </a:p>
          </p:txBody>
        </p:sp>
        <p:sp>
          <p:nvSpPr>
            <p:cNvPr id="15" name="Block Arc 14">
              <a:extLst>
                <a:ext uri="{FF2B5EF4-FFF2-40B4-BE49-F238E27FC236}">
                  <a16:creationId xmlns:a16="http://schemas.microsoft.com/office/drawing/2014/main" id="{95735573-6690-11A1-D9F6-A16F95156B79}"/>
                </a:ext>
              </a:extLst>
            </p:cNvPr>
            <p:cNvSpPr/>
            <p:nvPr userDrawn="1"/>
          </p:nvSpPr>
          <p:spPr>
            <a:xfrm>
              <a:off x="1188019" y="4393972"/>
              <a:ext cx="569932" cy="252123"/>
            </a:xfrm>
            <a:prstGeom prst="blockArc">
              <a:avLst/>
            </a:prstGeom>
            <a:solidFill>
              <a:schemeClr val="bg2">
                <a:lumMod val="9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>
                <a:solidFill>
                  <a:schemeClr val="tx1"/>
                </a:solidFill>
              </a:endParaRPr>
            </a:p>
          </p:txBody>
        </p:sp>
        <p:sp>
          <p:nvSpPr>
            <p:cNvPr id="16" name="Block Arc 15">
              <a:extLst>
                <a:ext uri="{FF2B5EF4-FFF2-40B4-BE49-F238E27FC236}">
                  <a16:creationId xmlns:a16="http://schemas.microsoft.com/office/drawing/2014/main" id="{C973FE15-EBA5-C82A-1DD8-A995511B5FF3}"/>
                </a:ext>
              </a:extLst>
            </p:cNvPr>
            <p:cNvSpPr/>
            <p:nvPr userDrawn="1"/>
          </p:nvSpPr>
          <p:spPr>
            <a:xfrm>
              <a:off x="1188019" y="5546101"/>
              <a:ext cx="569932" cy="252123"/>
            </a:xfrm>
            <a:prstGeom prst="blockArc">
              <a:avLst/>
            </a:prstGeom>
            <a:solidFill>
              <a:schemeClr val="bg2">
                <a:lumMod val="9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>
                <a:solidFill>
                  <a:schemeClr val="tx1"/>
                </a:solidFill>
              </a:endParaRPr>
            </a:p>
          </p:txBody>
        </p:sp>
      </p:grpSp>
      <p:graphicFrame>
        <p:nvGraphicFramePr>
          <p:cNvPr id="17" name="Table 21">
            <a:extLst>
              <a:ext uri="{FF2B5EF4-FFF2-40B4-BE49-F238E27FC236}">
                <a16:creationId xmlns:a16="http://schemas.microsoft.com/office/drawing/2014/main" id="{6A9D6A63-C5ED-1549-157D-C566117511E5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220615626"/>
              </p:ext>
            </p:extLst>
          </p:nvPr>
        </p:nvGraphicFramePr>
        <p:xfrm>
          <a:off x="2171309" y="1929008"/>
          <a:ext cx="8467464" cy="40960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67464">
                  <a:extLst>
                    <a:ext uri="{9D8B030D-6E8A-4147-A177-3AD203B41FA5}">
                      <a16:colId xmlns:a16="http://schemas.microsoft.com/office/drawing/2014/main" val="889989886"/>
                    </a:ext>
                  </a:extLst>
                </a:gridCol>
              </a:tblGrid>
              <a:tr h="682669">
                <a:tc>
                  <a:txBody>
                    <a:bodyPr/>
                    <a:lstStyle/>
                    <a:p>
                      <a:endParaRPr lang="en-DE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781412"/>
                  </a:ext>
                </a:extLst>
              </a:tr>
              <a:tr h="682669">
                <a:tc>
                  <a:txBody>
                    <a:bodyPr/>
                    <a:lstStyle/>
                    <a:p>
                      <a:endParaRPr lang="en-DE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8311390"/>
                  </a:ext>
                </a:extLst>
              </a:tr>
              <a:tr h="682669">
                <a:tc>
                  <a:txBody>
                    <a:bodyPr/>
                    <a:lstStyle/>
                    <a:p>
                      <a:endParaRPr lang="en-DE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02400930"/>
                  </a:ext>
                </a:extLst>
              </a:tr>
              <a:tr h="682669">
                <a:tc>
                  <a:txBody>
                    <a:bodyPr/>
                    <a:lstStyle/>
                    <a:p>
                      <a:endParaRPr lang="en-DE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9233595"/>
                  </a:ext>
                </a:extLst>
              </a:tr>
              <a:tr h="682669">
                <a:tc>
                  <a:txBody>
                    <a:bodyPr/>
                    <a:lstStyle/>
                    <a:p>
                      <a:endParaRPr lang="en-DE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67086951"/>
                  </a:ext>
                </a:extLst>
              </a:tr>
              <a:tr h="682669">
                <a:tc>
                  <a:txBody>
                    <a:bodyPr/>
                    <a:lstStyle/>
                    <a:p>
                      <a:endParaRPr lang="en-DE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6848687"/>
                  </a:ext>
                </a:extLst>
              </a:tr>
            </a:tbl>
          </a:graphicData>
        </a:graphic>
      </p:graphicFrame>
      <p:sp>
        <p:nvSpPr>
          <p:cNvPr id="18" name="Text Placeholder 23">
            <a:extLst>
              <a:ext uri="{FF2B5EF4-FFF2-40B4-BE49-F238E27FC236}">
                <a16:creationId xmlns:a16="http://schemas.microsoft.com/office/drawing/2014/main" id="{F48369F3-DA02-9830-8106-8BDCF6F46F5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592388" y="1803747"/>
            <a:ext cx="7427912" cy="251710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/>
            </a:lvl1pPr>
          </a:lstStyle>
          <a:p>
            <a:pPr lvl="0"/>
            <a:r>
              <a:rPr lang="en-GB" dirty="0"/>
              <a:t>Click to add text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223663872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>
        <p:tmplLst>
          <p:tmpl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iterate type="lt">
                    <p:tmAbs val="4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eekly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18239" y="2036616"/>
            <a:ext cx="11755524" cy="4602507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1A6C134-3551-6DE4-1C26-0EAF373048EE}"/>
              </a:ext>
            </a:extLst>
          </p:cNvPr>
          <p:cNvSpPr txBox="1"/>
          <p:nvPr userDrawn="1"/>
        </p:nvSpPr>
        <p:spPr>
          <a:xfrm>
            <a:off x="1652847" y="731406"/>
            <a:ext cx="71140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err="1">
                <a:solidFill>
                  <a:schemeClr val="bg1"/>
                </a:solidFill>
              </a:rPr>
              <a:t>Wochenübung</a:t>
            </a:r>
            <a:endParaRPr lang="en-DE" sz="3600" b="1" dirty="0">
              <a:solidFill>
                <a:schemeClr val="bg1"/>
              </a:solidFill>
            </a:endParaRPr>
          </a:p>
        </p:txBody>
      </p:sp>
      <p:pic>
        <p:nvPicPr>
          <p:cNvPr id="11" name="Graphic 10" descr="Questions with solid fill">
            <a:extLst>
              <a:ext uri="{FF2B5EF4-FFF2-40B4-BE49-F238E27FC236}">
                <a16:creationId xmlns:a16="http://schemas.microsoft.com/office/drawing/2014/main" id="{583C38F4-65D6-97A2-2BA6-A89F6A9860F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8342" y="597371"/>
            <a:ext cx="914400" cy="914400"/>
          </a:xfrm>
          <a:prstGeom prst="rect">
            <a:avLst/>
          </a:prstGeom>
        </p:spPr>
      </p:pic>
      <p:sp>
        <p:nvSpPr>
          <p:cNvPr id="2" name="Half Frame 1">
            <a:extLst>
              <a:ext uri="{FF2B5EF4-FFF2-40B4-BE49-F238E27FC236}">
                <a16:creationId xmlns:a16="http://schemas.microsoft.com/office/drawing/2014/main" id="{5FD2AAC7-9B75-3AB5-B637-0963CD650730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6756076"/>
      </p:ext>
    </p:extLst>
  </p:cSld>
  <p:clrMapOvr>
    <a:masterClrMapping/>
  </p:clrMapOvr>
  <p:transition spd="slow">
    <p:push dir="u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mework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18239" y="2036616"/>
            <a:ext cx="11755524" cy="4602507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1A6C134-3551-6DE4-1C26-0EAF373048EE}"/>
              </a:ext>
            </a:extLst>
          </p:cNvPr>
          <p:cNvSpPr txBox="1"/>
          <p:nvPr userDrawn="1"/>
        </p:nvSpPr>
        <p:spPr>
          <a:xfrm>
            <a:off x="1652847" y="731406"/>
            <a:ext cx="71140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err="1">
                <a:solidFill>
                  <a:schemeClr val="bg1"/>
                </a:solidFill>
              </a:rPr>
              <a:t>Hausaufgabe</a:t>
            </a:r>
            <a:endParaRPr lang="en-DE" sz="3600" b="1" dirty="0">
              <a:solidFill>
                <a:schemeClr val="bg1"/>
              </a:solidFill>
            </a:endParaRPr>
          </a:p>
        </p:txBody>
      </p:sp>
      <p:pic>
        <p:nvPicPr>
          <p:cNvPr id="3" name="Graphic 2" descr="Home with solid fill">
            <a:extLst>
              <a:ext uri="{FF2B5EF4-FFF2-40B4-BE49-F238E27FC236}">
                <a16:creationId xmlns:a16="http://schemas.microsoft.com/office/drawing/2014/main" id="{69AA69DC-3BDE-DC5B-7592-005FD0389B7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81888" y="571131"/>
            <a:ext cx="914400" cy="914400"/>
          </a:xfrm>
          <a:prstGeom prst="rect">
            <a:avLst/>
          </a:prstGeom>
        </p:spPr>
      </p:pic>
      <p:sp>
        <p:nvSpPr>
          <p:cNvPr id="2" name="Half Frame 1">
            <a:extLst>
              <a:ext uri="{FF2B5EF4-FFF2-40B4-BE49-F238E27FC236}">
                <a16:creationId xmlns:a16="http://schemas.microsoft.com/office/drawing/2014/main" id="{C9A209D0-EA06-1729-FBBE-24B631883FB1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4472C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5189707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put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8112" y="1023937"/>
            <a:ext cx="11915775" cy="481012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607473778"/>
      </p:ext>
    </p:extLst>
  </p:cSld>
  <p:clrMapOvr>
    <a:masterClrMapping/>
  </p:clrMapOvr>
  <p:transition spd="slow">
    <p:push dir="u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Ü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18239" y="2036616"/>
            <a:ext cx="11755524" cy="4602507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1A6C134-3551-6DE4-1C26-0EAF373048EE}"/>
              </a:ext>
            </a:extLst>
          </p:cNvPr>
          <p:cNvSpPr txBox="1"/>
          <p:nvPr userDrawn="1"/>
        </p:nvSpPr>
        <p:spPr>
          <a:xfrm>
            <a:off x="1652847" y="731406"/>
            <a:ext cx="71140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err="1">
                <a:solidFill>
                  <a:schemeClr val="bg1"/>
                </a:solidFill>
              </a:rPr>
              <a:t>Kopfübung</a:t>
            </a:r>
            <a:endParaRPr lang="en-DE" sz="3600" b="1" dirty="0">
              <a:solidFill>
                <a:schemeClr val="bg1"/>
              </a:solidFill>
            </a:endParaRPr>
          </a:p>
        </p:txBody>
      </p:sp>
      <p:pic>
        <p:nvPicPr>
          <p:cNvPr id="4" name="Graphic 3" descr="Brain in head with solid fill">
            <a:extLst>
              <a:ext uri="{FF2B5EF4-FFF2-40B4-BE49-F238E27FC236}">
                <a16:creationId xmlns:a16="http://schemas.microsoft.com/office/drawing/2014/main" id="{E45BE055-35ED-0E1E-0BDF-73C8529392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8342" y="592397"/>
            <a:ext cx="914400" cy="914400"/>
          </a:xfrm>
          <a:prstGeom prst="rect">
            <a:avLst/>
          </a:prstGeom>
        </p:spPr>
      </p:pic>
      <p:sp>
        <p:nvSpPr>
          <p:cNvPr id="2" name="Half Frame 1">
            <a:extLst>
              <a:ext uri="{FF2B5EF4-FFF2-40B4-BE49-F238E27FC236}">
                <a16:creationId xmlns:a16="http://schemas.microsoft.com/office/drawing/2014/main" id="{5142F539-38A0-8060-018C-13DE99969077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1082840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rcise Question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18239" y="2036616"/>
            <a:ext cx="11755524" cy="4602507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32E43612-BB99-E759-308D-EC7DC153B9A7}"/>
              </a:ext>
            </a:extLst>
          </p:cNvPr>
          <p:cNvSpPr/>
          <p:nvPr userDrawn="1"/>
        </p:nvSpPr>
        <p:spPr>
          <a:xfrm>
            <a:off x="218238" y="312663"/>
            <a:ext cx="9142330" cy="1493748"/>
          </a:xfrm>
          <a:prstGeom prst="roundRect">
            <a:avLst>
              <a:gd name="adj" fmla="val 1772"/>
            </a:avLst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pic>
        <p:nvPicPr>
          <p:cNvPr id="3" name="Graphic 2" descr="Pencil with solid fill">
            <a:extLst>
              <a:ext uri="{FF2B5EF4-FFF2-40B4-BE49-F238E27FC236}">
                <a16:creationId xmlns:a16="http://schemas.microsoft.com/office/drawing/2014/main" id="{C4D818B0-1F4F-3D42-C666-C9B13E8444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3268" y="542868"/>
            <a:ext cx="961297" cy="103770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11F18CD-6DD2-87FE-B4B7-F1668DC929F2}"/>
              </a:ext>
            </a:extLst>
          </p:cNvPr>
          <p:cNvSpPr txBox="1"/>
          <p:nvPr userDrawn="1"/>
        </p:nvSpPr>
        <p:spPr>
          <a:xfrm>
            <a:off x="1652847" y="731406"/>
            <a:ext cx="2088251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3600" b="1" dirty="0" err="1">
                <a:solidFill>
                  <a:schemeClr val="bg1"/>
                </a:solidFill>
              </a:rPr>
              <a:t>Übung</a:t>
            </a:r>
            <a:r>
              <a:rPr lang="en-GB" sz="3600" b="1" dirty="0">
                <a:solidFill>
                  <a:schemeClr val="bg1"/>
                </a:solidFill>
              </a:rPr>
              <a:t> 1</a:t>
            </a:r>
            <a:endParaRPr lang="en-DE" sz="3600" b="1" dirty="0">
              <a:solidFill>
                <a:schemeClr val="bg1"/>
              </a:solidFill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C980BA9-BC4E-30FD-C020-AEBBFBFBF1AE}"/>
              </a:ext>
            </a:extLst>
          </p:cNvPr>
          <p:cNvSpPr/>
          <p:nvPr userDrawn="1"/>
        </p:nvSpPr>
        <p:spPr>
          <a:xfrm>
            <a:off x="9583193" y="302723"/>
            <a:ext cx="2390569" cy="1493748"/>
          </a:xfrm>
          <a:prstGeom prst="roundRect">
            <a:avLst>
              <a:gd name="adj" fmla="val 2989"/>
            </a:avLst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pic>
        <p:nvPicPr>
          <p:cNvPr id="6" name="Graphic 5" descr="Lightbulb with solid fill">
            <a:extLst>
              <a:ext uri="{FF2B5EF4-FFF2-40B4-BE49-F238E27FC236}">
                <a16:creationId xmlns:a16="http://schemas.microsoft.com/office/drawing/2014/main" id="{734DD610-3F58-B68C-1038-0C4D7BF3300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624753" y="619845"/>
            <a:ext cx="914400" cy="914400"/>
          </a:xfrm>
          <a:prstGeom prst="rect">
            <a:avLst/>
          </a:prstGeom>
        </p:spPr>
      </p:pic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596C6788-0DB4-7E84-1F70-465F03B9406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0608986" y="407504"/>
            <a:ext cx="1281600" cy="1282148"/>
          </a:xfrm>
          <a:prstGeom prst="rect">
            <a:avLst/>
          </a:prstGeom>
        </p:spPr>
        <p:txBody>
          <a:bodyPr/>
          <a:lstStyle/>
          <a:p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939654414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rcise Hint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18239" y="2036616"/>
            <a:ext cx="11755524" cy="4602507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32E43612-BB99-E759-308D-EC7DC153B9A7}"/>
              </a:ext>
            </a:extLst>
          </p:cNvPr>
          <p:cNvSpPr/>
          <p:nvPr userDrawn="1"/>
        </p:nvSpPr>
        <p:spPr>
          <a:xfrm>
            <a:off x="218238" y="312663"/>
            <a:ext cx="9142330" cy="1493748"/>
          </a:xfrm>
          <a:prstGeom prst="roundRect">
            <a:avLst>
              <a:gd name="adj" fmla="val 1772"/>
            </a:avLst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pic>
        <p:nvPicPr>
          <p:cNvPr id="3" name="Graphic 2" descr="Pencil with solid fill">
            <a:extLst>
              <a:ext uri="{FF2B5EF4-FFF2-40B4-BE49-F238E27FC236}">
                <a16:creationId xmlns:a16="http://schemas.microsoft.com/office/drawing/2014/main" id="{C4D818B0-1F4F-3D42-C666-C9B13E8444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3268" y="542868"/>
            <a:ext cx="961297" cy="103770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11F18CD-6DD2-87FE-B4B7-F1668DC929F2}"/>
              </a:ext>
            </a:extLst>
          </p:cNvPr>
          <p:cNvSpPr txBox="1"/>
          <p:nvPr userDrawn="1"/>
        </p:nvSpPr>
        <p:spPr>
          <a:xfrm>
            <a:off x="1652847" y="731406"/>
            <a:ext cx="2088251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3600" b="1" dirty="0" err="1">
                <a:solidFill>
                  <a:schemeClr val="bg1"/>
                </a:solidFill>
              </a:rPr>
              <a:t>Übung</a:t>
            </a:r>
            <a:r>
              <a:rPr lang="en-GB" sz="3600" b="1" dirty="0">
                <a:solidFill>
                  <a:schemeClr val="bg1"/>
                </a:solidFill>
              </a:rPr>
              <a:t> 1</a:t>
            </a:r>
            <a:endParaRPr lang="en-DE" sz="3600" b="1" dirty="0">
              <a:solidFill>
                <a:schemeClr val="bg1"/>
              </a:solidFill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C980BA9-BC4E-30FD-C020-AEBBFBFBF1AE}"/>
              </a:ext>
            </a:extLst>
          </p:cNvPr>
          <p:cNvSpPr/>
          <p:nvPr userDrawn="1"/>
        </p:nvSpPr>
        <p:spPr>
          <a:xfrm>
            <a:off x="9583193" y="302723"/>
            <a:ext cx="2390569" cy="1493748"/>
          </a:xfrm>
          <a:prstGeom prst="roundRect">
            <a:avLst>
              <a:gd name="adj" fmla="val 2989"/>
            </a:avLst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pic>
        <p:nvPicPr>
          <p:cNvPr id="6" name="Graphic 5" descr="Lightbulb with solid fill">
            <a:extLst>
              <a:ext uri="{FF2B5EF4-FFF2-40B4-BE49-F238E27FC236}">
                <a16:creationId xmlns:a16="http://schemas.microsoft.com/office/drawing/2014/main" id="{734DD610-3F58-B68C-1038-0C4D7BF3300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321277" y="602337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564394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rcise Solution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18239" y="2036616"/>
            <a:ext cx="11755524" cy="4602507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32E43612-BB99-E759-308D-EC7DC153B9A7}"/>
              </a:ext>
            </a:extLst>
          </p:cNvPr>
          <p:cNvSpPr/>
          <p:nvPr userDrawn="1"/>
        </p:nvSpPr>
        <p:spPr>
          <a:xfrm>
            <a:off x="218238" y="312663"/>
            <a:ext cx="9142330" cy="1493748"/>
          </a:xfrm>
          <a:prstGeom prst="roundRect">
            <a:avLst>
              <a:gd name="adj" fmla="val 1772"/>
            </a:avLst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pic>
        <p:nvPicPr>
          <p:cNvPr id="3" name="Graphic 2" descr="Pencil with solid fill">
            <a:extLst>
              <a:ext uri="{FF2B5EF4-FFF2-40B4-BE49-F238E27FC236}">
                <a16:creationId xmlns:a16="http://schemas.microsoft.com/office/drawing/2014/main" id="{C4D818B0-1F4F-3D42-C666-C9B13E8444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3268" y="542868"/>
            <a:ext cx="961297" cy="103770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11F18CD-6DD2-87FE-B4B7-F1668DC929F2}"/>
              </a:ext>
            </a:extLst>
          </p:cNvPr>
          <p:cNvSpPr txBox="1"/>
          <p:nvPr userDrawn="1"/>
        </p:nvSpPr>
        <p:spPr>
          <a:xfrm>
            <a:off x="1652847" y="731406"/>
            <a:ext cx="2088251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3600" b="1" dirty="0" err="1">
                <a:solidFill>
                  <a:schemeClr val="bg1"/>
                </a:solidFill>
              </a:rPr>
              <a:t>Übung</a:t>
            </a:r>
            <a:r>
              <a:rPr lang="en-GB" sz="3600" b="1" dirty="0">
                <a:solidFill>
                  <a:schemeClr val="bg1"/>
                </a:solidFill>
              </a:rPr>
              <a:t> 1</a:t>
            </a:r>
            <a:endParaRPr lang="en-DE" sz="3600" b="1" dirty="0">
              <a:solidFill>
                <a:schemeClr val="bg1"/>
              </a:solidFill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C980BA9-BC4E-30FD-C020-AEBBFBFBF1AE}"/>
              </a:ext>
            </a:extLst>
          </p:cNvPr>
          <p:cNvSpPr/>
          <p:nvPr userDrawn="1"/>
        </p:nvSpPr>
        <p:spPr>
          <a:xfrm>
            <a:off x="9583193" y="302723"/>
            <a:ext cx="2390569" cy="1493748"/>
          </a:xfrm>
          <a:prstGeom prst="roundRect">
            <a:avLst>
              <a:gd name="adj" fmla="val 2989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pic>
        <p:nvPicPr>
          <p:cNvPr id="7" name="Graphic 6" descr="Checkmark with solid fill">
            <a:extLst>
              <a:ext uri="{FF2B5EF4-FFF2-40B4-BE49-F238E27FC236}">
                <a16:creationId xmlns:a16="http://schemas.microsoft.com/office/drawing/2014/main" id="{DA3F6043-04FC-7DBE-9677-C0D2183CF0A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321277" y="602337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580491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ry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18239" y="2574235"/>
            <a:ext cx="11755524" cy="4064888"/>
          </a:xfrm>
          <a:prstGeom prst="rect">
            <a:avLst/>
          </a:prstGeom>
        </p:spPr>
        <p:txBody>
          <a:bodyPr anchor="t"/>
          <a:lstStyle>
            <a:lvl1pPr marL="342900" indent="-342900" algn="l">
              <a:buFont typeface="Arial" panose="020B0604020202020204" pitchFamily="34" charset="0"/>
              <a:buChar char="•"/>
              <a:defRPr sz="24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82DE3C19-DE23-B4D7-FC85-22B52003F087}"/>
              </a:ext>
            </a:extLst>
          </p:cNvPr>
          <p:cNvSpPr/>
          <p:nvPr userDrawn="1"/>
        </p:nvSpPr>
        <p:spPr>
          <a:xfrm>
            <a:off x="217976" y="317310"/>
            <a:ext cx="11697991" cy="1482461"/>
          </a:xfrm>
          <a:prstGeom prst="roundRect">
            <a:avLst>
              <a:gd name="adj" fmla="val 1772"/>
            </a:avLst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7B8AC5E-4F07-913B-6471-29597C792985}"/>
              </a:ext>
            </a:extLst>
          </p:cNvPr>
          <p:cNvSpPr txBox="1"/>
          <p:nvPr userDrawn="1"/>
        </p:nvSpPr>
        <p:spPr>
          <a:xfrm>
            <a:off x="1652847" y="731406"/>
            <a:ext cx="7114032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3600" b="1" dirty="0" err="1">
                <a:solidFill>
                  <a:schemeClr val="bg1"/>
                </a:solidFill>
              </a:rPr>
              <a:t>Tagebucheintrag</a:t>
            </a:r>
            <a:endParaRPr lang="en-DE" sz="3600" b="1" dirty="0">
              <a:solidFill>
                <a:schemeClr val="bg1"/>
              </a:solidFill>
            </a:endParaRPr>
          </a:p>
        </p:txBody>
      </p:sp>
      <p:pic>
        <p:nvPicPr>
          <p:cNvPr id="11" name="Graphic 10" descr="Open book with solid fill">
            <a:extLst>
              <a:ext uri="{FF2B5EF4-FFF2-40B4-BE49-F238E27FC236}">
                <a16:creationId xmlns:a16="http://schemas.microsoft.com/office/drawing/2014/main" id="{46D9EE8F-FC58-5590-C56E-DC3C6D78A0F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8342" y="597371"/>
            <a:ext cx="914400" cy="9144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9F38FD2A-EA88-EDFD-6339-21B22322E309}"/>
              </a:ext>
            </a:extLst>
          </p:cNvPr>
          <p:cNvSpPr txBox="1"/>
          <p:nvPr userDrawn="1"/>
        </p:nvSpPr>
        <p:spPr>
          <a:xfrm>
            <a:off x="217976" y="2034965"/>
            <a:ext cx="100298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0" dirty="0" err="1">
                <a:solidFill>
                  <a:schemeClr val="bg1"/>
                </a:solidFill>
              </a:rPr>
              <a:t>Schreibe</a:t>
            </a:r>
            <a:r>
              <a:rPr lang="en-GB" sz="2400" b="0" dirty="0">
                <a:solidFill>
                  <a:schemeClr val="bg1"/>
                </a:solidFill>
              </a:rPr>
              <a:t> </a:t>
            </a:r>
            <a:r>
              <a:rPr lang="en-GB" sz="2400" b="0" dirty="0" err="1">
                <a:solidFill>
                  <a:schemeClr val="bg1"/>
                </a:solidFill>
              </a:rPr>
              <a:t>einen</a:t>
            </a:r>
            <a:r>
              <a:rPr lang="en-GB" sz="2400" b="0" dirty="0">
                <a:solidFill>
                  <a:schemeClr val="bg1"/>
                </a:solidFill>
              </a:rPr>
              <a:t> </a:t>
            </a:r>
            <a:r>
              <a:rPr lang="en-GB" sz="2400" b="0" dirty="0" err="1">
                <a:solidFill>
                  <a:schemeClr val="bg1"/>
                </a:solidFill>
              </a:rPr>
              <a:t>Tagebucheintrag</a:t>
            </a:r>
            <a:r>
              <a:rPr lang="en-GB" sz="2400" b="0" dirty="0">
                <a:solidFill>
                  <a:schemeClr val="bg1"/>
                </a:solidFill>
              </a:rPr>
              <a:t>, in </a:t>
            </a:r>
            <a:r>
              <a:rPr lang="en-GB" sz="2400" b="0" dirty="0" err="1">
                <a:solidFill>
                  <a:schemeClr val="bg1"/>
                </a:solidFill>
              </a:rPr>
              <a:t>dem</a:t>
            </a:r>
            <a:r>
              <a:rPr lang="en-GB" sz="2400" b="0" dirty="0">
                <a:solidFill>
                  <a:schemeClr val="bg1"/>
                </a:solidFill>
              </a:rPr>
              <a:t> du </a:t>
            </a:r>
            <a:r>
              <a:rPr lang="en-GB" sz="2400" b="0" dirty="0" err="1">
                <a:solidFill>
                  <a:schemeClr val="bg1"/>
                </a:solidFill>
              </a:rPr>
              <a:t>folgende</a:t>
            </a:r>
            <a:r>
              <a:rPr lang="en-GB" sz="2400" b="0" dirty="0">
                <a:solidFill>
                  <a:schemeClr val="bg1"/>
                </a:solidFill>
              </a:rPr>
              <a:t> </a:t>
            </a:r>
            <a:r>
              <a:rPr lang="en-GB" sz="2400" b="0" dirty="0" err="1">
                <a:solidFill>
                  <a:schemeClr val="bg1"/>
                </a:solidFill>
              </a:rPr>
              <a:t>Fragen</a:t>
            </a:r>
            <a:r>
              <a:rPr lang="en-GB" sz="2400" b="0" dirty="0">
                <a:solidFill>
                  <a:schemeClr val="bg1"/>
                </a:solidFill>
              </a:rPr>
              <a:t> </a:t>
            </a:r>
            <a:r>
              <a:rPr lang="en-GB" sz="2400" b="0" dirty="0" err="1">
                <a:solidFill>
                  <a:schemeClr val="bg1"/>
                </a:solidFill>
              </a:rPr>
              <a:t>beantwortest</a:t>
            </a:r>
            <a:r>
              <a:rPr lang="en-GB" sz="2400" b="0" dirty="0">
                <a:solidFill>
                  <a:schemeClr val="bg1"/>
                </a:solidFill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66409753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eekly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18239" y="2036616"/>
            <a:ext cx="11755524" cy="4602507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0AE09D22-A486-CA56-5784-68F286D547AB}"/>
              </a:ext>
            </a:extLst>
          </p:cNvPr>
          <p:cNvSpPr/>
          <p:nvPr userDrawn="1"/>
        </p:nvSpPr>
        <p:spPr>
          <a:xfrm>
            <a:off x="218237" y="302723"/>
            <a:ext cx="11697991" cy="1493748"/>
          </a:xfrm>
          <a:prstGeom prst="roundRect">
            <a:avLst>
              <a:gd name="adj" fmla="val 1772"/>
            </a:avLst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1A6C134-3551-6DE4-1C26-0EAF373048EE}"/>
              </a:ext>
            </a:extLst>
          </p:cNvPr>
          <p:cNvSpPr txBox="1"/>
          <p:nvPr userDrawn="1"/>
        </p:nvSpPr>
        <p:spPr>
          <a:xfrm>
            <a:off x="1652847" y="731406"/>
            <a:ext cx="71140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err="1">
                <a:solidFill>
                  <a:schemeClr val="bg1"/>
                </a:solidFill>
              </a:rPr>
              <a:t>Wochenübung</a:t>
            </a:r>
            <a:endParaRPr lang="en-DE" sz="3600" b="1" dirty="0">
              <a:solidFill>
                <a:schemeClr val="bg1"/>
              </a:solidFill>
            </a:endParaRPr>
          </a:p>
        </p:txBody>
      </p:sp>
      <p:pic>
        <p:nvPicPr>
          <p:cNvPr id="11" name="Graphic 10" descr="Questions with solid fill">
            <a:extLst>
              <a:ext uri="{FF2B5EF4-FFF2-40B4-BE49-F238E27FC236}">
                <a16:creationId xmlns:a16="http://schemas.microsoft.com/office/drawing/2014/main" id="{583C38F4-65D6-97A2-2BA6-A89F6A9860F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8342" y="597371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4693336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m Check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l 8">
            <a:extLst>
              <a:ext uri="{FF2B5EF4-FFF2-40B4-BE49-F238E27FC236}">
                <a16:creationId xmlns:a16="http://schemas.microsoft.com/office/drawing/2014/main" id="{2CB35870-924C-FCEE-621F-5B1A5DAC2D9A}"/>
              </a:ext>
            </a:extLst>
          </p:cNvPr>
          <p:cNvSpPr/>
          <p:nvPr userDrawn="1"/>
        </p:nvSpPr>
        <p:spPr>
          <a:xfrm>
            <a:off x="10173680" y="4826062"/>
            <a:ext cx="1908000" cy="1908000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3941661234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8112" y="1023937"/>
            <a:ext cx="11915775" cy="481012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 err="1"/>
              <a:t>Mathematik</a:t>
            </a:r>
            <a:r>
              <a:rPr lang="en-US" dirty="0"/>
              <a:t> 9 Abels</a:t>
            </a:r>
            <a:endParaRPr lang="en-DE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6133CF1-11F3-EDEA-3ED0-5E0A17886DC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6987" b="98690" l="4911" r="99554">
                        <a14:foregroundMark x1="55804" y1="6987" x2="68304" y2="7860"/>
                        <a14:foregroundMark x1="97321" y1="53275" x2="95982" y2="79913"/>
                        <a14:foregroundMark x1="77232" y1="95633" x2="92411" y2="93013"/>
                        <a14:foregroundMark x1="91518" y1="98690" x2="99554" y2="96070"/>
                        <a14:foregroundMark x1="9821" y1="60699" x2="7143" y2="53275"/>
                        <a14:foregroundMark x1="7589" y1="51965" x2="4911" y2="5109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7142" y="4872722"/>
            <a:ext cx="1649114" cy="1685925"/>
          </a:xfrm>
          <a:custGeom>
            <a:avLst/>
            <a:gdLst>
              <a:gd name="connsiteX0" fmla="*/ 0 w 1649114"/>
              <a:gd name="connsiteY0" fmla="*/ 0 h 1685925"/>
              <a:gd name="connsiteX1" fmla="*/ 500231 w 1649114"/>
              <a:gd name="connsiteY1" fmla="*/ 0 h 1685925"/>
              <a:gd name="connsiteX2" fmla="*/ 1016954 w 1649114"/>
              <a:gd name="connsiteY2" fmla="*/ 0 h 1685925"/>
              <a:gd name="connsiteX3" fmla="*/ 1649114 w 1649114"/>
              <a:gd name="connsiteY3" fmla="*/ 0 h 1685925"/>
              <a:gd name="connsiteX4" fmla="*/ 1649114 w 1649114"/>
              <a:gd name="connsiteY4" fmla="*/ 545116 h 1685925"/>
              <a:gd name="connsiteX5" fmla="*/ 1649114 w 1649114"/>
              <a:gd name="connsiteY5" fmla="*/ 1073372 h 1685925"/>
              <a:gd name="connsiteX6" fmla="*/ 1649114 w 1649114"/>
              <a:gd name="connsiteY6" fmla="*/ 1685925 h 1685925"/>
              <a:gd name="connsiteX7" fmla="*/ 1132392 w 1649114"/>
              <a:gd name="connsiteY7" fmla="*/ 1685925 h 1685925"/>
              <a:gd name="connsiteX8" fmla="*/ 566196 w 1649114"/>
              <a:gd name="connsiteY8" fmla="*/ 1685925 h 1685925"/>
              <a:gd name="connsiteX9" fmla="*/ 0 w 1649114"/>
              <a:gd name="connsiteY9" fmla="*/ 1685925 h 1685925"/>
              <a:gd name="connsiteX10" fmla="*/ 0 w 1649114"/>
              <a:gd name="connsiteY10" fmla="*/ 1157669 h 1685925"/>
              <a:gd name="connsiteX11" fmla="*/ 0 w 1649114"/>
              <a:gd name="connsiteY11" fmla="*/ 646271 h 1685925"/>
              <a:gd name="connsiteX12" fmla="*/ 0 w 1649114"/>
              <a:gd name="connsiteY12" fmla="*/ 0 h 1685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649114" h="1685925" fill="none" extrusionOk="0">
                <a:moveTo>
                  <a:pt x="0" y="0"/>
                </a:moveTo>
                <a:cubicBezTo>
                  <a:pt x="141797" y="-647"/>
                  <a:pt x="367167" y="31833"/>
                  <a:pt x="500231" y="0"/>
                </a:cubicBezTo>
                <a:cubicBezTo>
                  <a:pt x="633295" y="-31833"/>
                  <a:pt x="793124" y="6931"/>
                  <a:pt x="1016954" y="0"/>
                </a:cubicBezTo>
                <a:cubicBezTo>
                  <a:pt x="1240784" y="-6931"/>
                  <a:pt x="1463633" y="47685"/>
                  <a:pt x="1649114" y="0"/>
                </a:cubicBezTo>
                <a:cubicBezTo>
                  <a:pt x="1669925" y="127734"/>
                  <a:pt x="1615179" y="424519"/>
                  <a:pt x="1649114" y="545116"/>
                </a:cubicBezTo>
                <a:cubicBezTo>
                  <a:pt x="1683049" y="665713"/>
                  <a:pt x="1619356" y="886729"/>
                  <a:pt x="1649114" y="1073372"/>
                </a:cubicBezTo>
                <a:cubicBezTo>
                  <a:pt x="1678872" y="1260015"/>
                  <a:pt x="1588666" y="1528832"/>
                  <a:pt x="1649114" y="1685925"/>
                </a:cubicBezTo>
                <a:cubicBezTo>
                  <a:pt x="1491958" y="1744123"/>
                  <a:pt x="1315024" y="1633381"/>
                  <a:pt x="1132392" y="1685925"/>
                </a:cubicBezTo>
                <a:cubicBezTo>
                  <a:pt x="949760" y="1738469"/>
                  <a:pt x="787506" y="1638489"/>
                  <a:pt x="566196" y="1685925"/>
                </a:cubicBezTo>
                <a:cubicBezTo>
                  <a:pt x="344886" y="1733361"/>
                  <a:pt x="196220" y="1685913"/>
                  <a:pt x="0" y="1685925"/>
                </a:cubicBezTo>
                <a:cubicBezTo>
                  <a:pt x="-20970" y="1480859"/>
                  <a:pt x="58950" y="1351215"/>
                  <a:pt x="0" y="1157669"/>
                </a:cubicBezTo>
                <a:cubicBezTo>
                  <a:pt x="-58950" y="964123"/>
                  <a:pt x="40473" y="889960"/>
                  <a:pt x="0" y="646271"/>
                </a:cubicBezTo>
                <a:cubicBezTo>
                  <a:pt x="-40473" y="402582"/>
                  <a:pt x="51559" y="248494"/>
                  <a:pt x="0" y="0"/>
                </a:cubicBezTo>
                <a:close/>
              </a:path>
              <a:path w="1649114" h="1685925" stroke="0" extrusionOk="0">
                <a:moveTo>
                  <a:pt x="0" y="0"/>
                </a:moveTo>
                <a:cubicBezTo>
                  <a:pt x="127869" y="-58549"/>
                  <a:pt x="457140" y="69205"/>
                  <a:pt x="582687" y="0"/>
                </a:cubicBezTo>
                <a:cubicBezTo>
                  <a:pt x="708234" y="-69205"/>
                  <a:pt x="908511" y="30986"/>
                  <a:pt x="1132392" y="0"/>
                </a:cubicBezTo>
                <a:cubicBezTo>
                  <a:pt x="1356274" y="-30986"/>
                  <a:pt x="1395117" y="21620"/>
                  <a:pt x="1649114" y="0"/>
                </a:cubicBezTo>
                <a:cubicBezTo>
                  <a:pt x="1718274" y="183323"/>
                  <a:pt x="1604149" y="370961"/>
                  <a:pt x="1649114" y="578834"/>
                </a:cubicBezTo>
                <a:cubicBezTo>
                  <a:pt x="1694079" y="786707"/>
                  <a:pt x="1587358" y="934167"/>
                  <a:pt x="1649114" y="1140809"/>
                </a:cubicBezTo>
                <a:cubicBezTo>
                  <a:pt x="1710870" y="1347452"/>
                  <a:pt x="1603545" y="1496505"/>
                  <a:pt x="1649114" y="1685925"/>
                </a:cubicBezTo>
                <a:cubicBezTo>
                  <a:pt x="1393847" y="1708125"/>
                  <a:pt x="1279860" y="1656742"/>
                  <a:pt x="1115900" y="1685925"/>
                </a:cubicBezTo>
                <a:cubicBezTo>
                  <a:pt x="951940" y="1715108"/>
                  <a:pt x="703268" y="1637728"/>
                  <a:pt x="566196" y="1685925"/>
                </a:cubicBezTo>
                <a:cubicBezTo>
                  <a:pt x="429124" y="1734122"/>
                  <a:pt x="229164" y="1635991"/>
                  <a:pt x="0" y="1685925"/>
                </a:cubicBezTo>
                <a:cubicBezTo>
                  <a:pt x="-564" y="1539796"/>
                  <a:pt x="30978" y="1364816"/>
                  <a:pt x="0" y="1140809"/>
                </a:cubicBezTo>
                <a:cubicBezTo>
                  <a:pt x="-30978" y="916802"/>
                  <a:pt x="21974" y="735115"/>
                  <a:pt x="0" y="545116"/>
                </a:cubicBezTo>
                <a:cubicBezTo>
                  <a:pt x="-21974" y="355117"/>
                  <a:pt x="32467" y="194198"/>
                  <a:pt x="0" y="0"/>
                </a:cubicBezTo>
                <a:close/>
              </a:path>
            </a:pathLst>
          </a:custGeom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879376400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</p:pic>
    </p:spTree>
    <p:extLst>
      <p:ext uri="{BB962C8B-B14F-4D97-AF65-F5344CB8AC3E}">
        <p14:creationId xmlns:p14="http://schemas.microsoft.com/office/powerpoint/2010/main" val="2430725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13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12" Type="http://schemas.openxmlformats.org/officeDocument/2006/relationships/slideLayout" Target="../slideLayouts/slideLayout19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2.xml"/><Relationship Id="rId10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6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43764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61" r:id="rId2"/>
    <p:sldLayoutId id="2147483663" r:id="rId3"/>
    <p:sldLayoutId id="2147483664" r:id="rId4"/>
    <p:sldLayoutId id="2147483665" r:id="rId5"/>
    <p:sldLayoutId id="2147483668" r:id="rId6"/>
    <p:sldLayoutId id="2147483669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79232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3" r:id="rId12"/>
    <p:sldLayoutId id="2147483694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4.wdp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18.png"/></Relationships>
</file>

<file path=ppt/slides/_rels/slide11.xml.rels><?xml version="1.0" encoding="UTF-8" standalone="yes"?>
<Relationships xmlns="http://schemas.openxmlformats.org/package/2006/relationships"><Relationship Id="rId8" Type="http://schemas.microsoft.com/office/2007/relationships/hdphoto" Target="../media/hdphoto4.wdp"/><Relationship Id="rId3" Type="http://schemas.microsoft.com/office/2007/relationships/hdphoto" Target="../media/hdphoto2.wdp"/><Relationship Id="rId7" Type="http://schemas.openxmlformats.org/officeDocument/2006/relationships/image" Target="../media/image20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jpeg"/><Relationship Id="rId5" Type="http://schemas.microsoft.com/office/2007/relationships/hdphoto" Target="../media/hdphoto3.wdp"/><Relationship Id="rId4" Type="http://schemas.openxmlformats.org/officeDocument/2006/relationships/image" Target="../media/image19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jpe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jpeg"/><Relationship Id="rId3" Type="http://schemas.microsoft.com/office/2007/relationships/hdphoto" Target="../media/hdphoto2.wdp"/><Relationship Id="rId7" Type="http://schemas.microsoft.com/office/2007/relationships/hdphoto" Target="../media/hdphoto4.wdp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microsoft.com/office/2007/relationships/hdphoto" Target="../media/hdphoto3.wdp"/><Relationship Id="rId4" Type="http://schemas.openxmlformats.org/officeDocument/2006/relationships/image" Target="../media/image19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jpeg"/><Relationship Id="rId13" Type="http://schemas.microsoft.com/office/2007/relationships/hdphoto" Target="../media/hdphoto6.wdp"/><Relationship Id="rId3" Type="http://schemas.microsoft.com/office/2007/relationships/hdphoto" Target="../media/hdphoto2.wdp"/><Relationship Id="rId7" Type="http://schemas.microsoft.com/office/2007/relationships/hdphoto" Target="../media/hdphoto4.wdp"/><Relationship Id="rId12" Type="http://schemas.openxmlformats.org/officeDocument/2006/relationships/image" Target="../media/image24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11" Type="http://schemas.openxmlformats.org/officeDocument/2006/relationships/image" Target="../media/image23.png"/><Relationship Id="rId5" Type="http://schemas.microsoft.com/office/2007/relationships/hdphoto" Target="../media/hdphoto3.wdp"/><Relationship Id="rId10" Type="http://schemas.microsoft.com/office/2007/relationships/hdphoto" Target="../media/hdphoto5.wdp"/><Relationship Id="rId4" Type="http://schemas.openxmlformats.org/officeDocument/2006/relationships/image" Target="../media/image19.png"/><Relationship Id="rId9" Type="http://schemas.openxmlformats.org/officeDocument/2006/relationships/image" Target="../media/image22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13" Type="http://schemas.openxmlformats.org/officeDocument/2006/relationships/image" Target="../media/image28.jpg"/><Relationship Id="rId3" Type="http://schemas.microsoft.com/office/2007/relationships/hdphoto" Target="../media/hdphoto2.wdp"/><Relationship Id="rId7" Type="http://schemas.microsoft.com/office/2007/relationships/hdphoto" Target="../media/hdphoto4.wdp"/><Relationship Id="rId12" Type="http://schemas.openxmlformats.org/officeDocument/2006/relationships/image" Target="../media/image27.jp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11" Type="http://schemas.microsoft.com/office/2007/relationships/hdphoto" Target="../media/hdphoto8.wdp"/><Relationship Id="rId5" Type="http://schemas.microsoft.com/office/2007/relationships/hdphoto" Target="../media/hdphoto3.wdp"/><Relationship Id="rId10" Type="http://schemas.openxmlformats.org/officeDocument/2006/relationships/image" Target="../media/image26.png"/><Relationship Id="rId4" Type="http://schemas.openxmlformats.org/officeDocument/2006/relationships/image" Target="../media/image19.png"/><Relationship Id="rId9" Type="http://schemas.microsoft.com/office/2007/relationships/hdphoto" Target="../media/hdphoto7.wdp"/><Relationship Id="rId14" Type="http://schemas.openxmlformats.org/officeDocument/2006/relationships/image" Target="../media/image29.jp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13" Type="http://schemas.microsoft.com/office/2007/relationships/hdphoto" Target="../media/hdphoto10.wdp"/><Relationship Id="rId3" Type="http://schemas.microsoft.com/office/2007/relationships/hdphoto" Target="../media/hdphoto2.wdp"/><Relationship Id="rId7" Type="http://schemas.microsoft.com/office/2007/relationships/hdphoto" Target="../media/hdphoto7.wdp"/><Relationship Id="rId12" Type="http://schemas.openxmlformats.org/officeDocument/2006/relationships/image" Target="../media/image31.png"/><Relationship Id="rId2" Type="http://schemas.openxmlformats.org/officeDocument/2006/relationships/image" Target="../media/image18.png"/><Relationship Id="rId16" Type="http://schemas.microsoft.com/office/2007/relationships/hdphoto" Target="../media/hdphoto11.wdp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11" Type="http://schemas.microsoft.com/office/2007/relationships/hdphoto" Target="../media/hdphoto9.wdp"/><Relationship Id="rId5" Type="http://schemas.microsoft.com/office/2007/relationships/hdphoto" Target="../media/hdphoto4.wdp"/><Relationship Id="rId15" Type="http://schemas.openxmlformats.org/officeDocument/2006/relationships/image" Target="../media/image33.png"/><Relationship Id="rId10" Type="http://schemas.openxmlformats.org/officeDocument/2006/relationships/image" Target="../media/image30.png"/><Relationship Id="rId4" Type="http://schemas.openxmlformats.org/officeDocument/2006/relationships/image" Target="../media/image20.png"/><Relationship Id="rId9" Type="http://schemas.microsoft.com/office/2007/relationships/hdphoto" Target="../media/hdphoto3.wdp"/><Relationship Id="rId14" Type="http://schemas.openxmlformats.org/officeDocument/2006/relationships/image" Target="../media/image32.jp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13" Type="http://schemas.openxmlformats.org/officeDocument/2006/relationships/image" Target="../media/image36.png"/><Relationship Id="rId3" Type="http://schemas.microsoft.com/office/2007/relationships/hdphoto" Target="../media/hdphoto2.wdp"/><Relationship Id="rId7" Type="http://schemas.microsoft.com/office/2007/relationships/hdphoto" Target="../media/hdphoto7.wdp"/><Relationship Id="rId12" Type="http://schemas.openxmlformats.org/officeDocument/2006/relationships/image" Target="../media/image35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11" Type="http://schemas.microsoft.com/office/2007/relationships/hdphoto" Target="../media/hdphoto12.wdp"/><Relationship Id="rId5" Type="http://schemas.microsoft.com/office/2007/relationships/hdphoto" Target="../media/hdphoto4.wdp"/><Relationship Id="rId10" Type="http://schemas.openxmlformats.org/officeDocument/2006/relationships/image" Target="../media/image34.png"/><Relationship Id="rId4" Type="http://schemas.openxmlformats.org/officeDocument/2006/relationships/image" Target="../media/image20.png"/><Relationship Id="rId9" Type="http://schemas.microsoft.com/office/2007/relationships/hdphoto" Target="../media/hdphoto3.wdp"/><Relationship Id="rId14" Type="http://schemas.microsoft.com/office/2007/relationships/hdphoto" Target="../media/hdphoto13.wdp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13" Type="http://schemas.openxmlformats.org/officeDocument/2006/relationships/image" Target="../media/image36.png"/><Relationship Id="rId3" Type="http://schemas.microsoft.com/office/2007/relationships/hdphoto" Target="../media/hdphoto2.wdp"/><Relationship Id="rId7" Type="http://schemas.microsoft.com/office/2007/relationships/hdphoto" Target="../media/hdphoto7.wdp"/><Relationship Id="rId12" Type="http://schemas.openxmlformats.org/officeDocument/2006/relationships/image" Target="../media/image35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11" Type="http://schemas.microsoft.com/office/2007/relationships/hdphoto" Target="../media/hdphoto12.wdp"/><Relationship Id="rId5" Type="http://schemas.microsoft.com/office/2007/relationships/hdphoto" Target="../media/hdphoto4.wdp"/><Relationship Id="rId10" Type="http://schemas.openxmlformats.org/officeDocument/2006/relationships/image" Target="../media/image34.png"/><Relationship Id="rId4" Type="http://schemas.openxmlformats.org/officeDocument/2006/relationships/image" Target="../media/image20.png"/><Relationship Id="rId9" Type="http://schemas.microsoft.com/office/2007/relationships/hdphoto" Target="../media/hdphoto3.wdp"/><Relationship Id="rId14" Type="http://schemas.microsoft.com/office/2007/relationships/hdphoto" Target="../media/hdphoto13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8E00736-7763-5364-29F5-3973C6BC804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err="1"/>
              <a:t>Informatik</a:t>
            </a:r>
            <a:r>
              <a:rPr lang="en-GB" dirty="0"/>
              <a:t> E1 Abels</a:t>
            </a:r>
            <a:endParaRPr lang="en-DE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7EA0E8C-4E0E-90A2-D7FC-EB462AD807C0}"/>
              </a:ext>
            </a:extLst>
          </p:cNvPr>
          <p:cNvSpPr/>
          <p:nvPr/>
        </p:nvSpPr>
        <p:spPr>
          <a:xfrm>
            <a:off x="10001250" y="4697730"/>
            <a:ext cx="2052637" cy="204597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7665377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38885E4-8F0E-46B9-4D55-B2AAFCF2ACA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35961" y="1480279"/>
            <a:ext cx="10717926" cy="4353783"/>
          </a:xfrm>
        </p:spPr>
        <p:txBody>
          <a:bodyPr/>
          <a:lstStyle/>
          <a:p>
            <a:pPr marL="1143000" indent="-1143000" algn="l">
              <a:buFont typeface="+mj-lt"/>
              <a:buAutoNum type="arabicPeriod"/>
            </a:pPr>
            <a:r>
              <a:rPr lang="en-GB" dirty="0"/>
              <a:t>Visual Studio Code</a:t>
            </a:r>
          </a:p>
          <a:p>
            <a:pPr lvl="1" indent="0">
              <a:buNone/>
            </a:pPr>
            <a:r>
              <a:rPr lang="en-GB" dirty="0">
                <a:solidFill>
                  <a:schemeClr val="bg1"/>
                </a:solidFill>
              </a:rPr>
              <a:t>https://code.visualstudio</a:t>
            </a:r>
            <a:r>
              <a:rPr lang="en-GB">
                <a:solidFill>
                  <a:schemeClr val="bg1"/>
                </a:solidFill>
              </a:rPr>
              <a:t>.com</a:t>
            </a:r>
            <a:endParaRPr lang="en-GB" dirty="0">
              <a:solidFill>
                <a:schemeClr val="bg1"/>
              </a:solidFill>
            </a:endParaRPr>
          </a:p>
          <a:p>
            <a:pPr marL="1143000" indent="-1143000" algn="l">
              <a:buFont typeface="+mj-lt"/>
              <a:buAutoNum type="arabicPeriod"/>
            </a:pPr>
            <a:endParaRPr lang="en-GB" dirty="0"/>
          </a:p>
          <a:p>
            <a:pPr marL="1143000" indent="-1143000" algn="l">
              <a:buFont typeface="+mj-lt"/>
              <a:buAutoNum type="arabicPeriod"/>
            </a:pPr>
            <a:r>
              <a:rPr lang="en-GB" dirty="0"/>
              <a:t>Markdown</a:t>
            </a:r>
          </a:p>
          <a:p>
            <a:pPr lvl="1" indent="0">
              <a:buNone/>
            </a:pPr>
            <a:r>
              <a:rPr lang="en-GB" dirty="0">
                <a:solidFill>
                  <a:schemeClr val="bg1"/>
                </a:solidFill>
              </a:rPr>
              <a:t>Extension: Markdown All in One</a:t>
            </a:r>
            <a:endParaRPr lang="en-DE" dirty="0">
              <a:solidFill>
                <a:schemeClr val="bg1"/>
              </a:solidFill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88F01A2-160E-02C4-AC18-722B4B489174}"/>
              </a:ext>
            </a:extLst>
          </p:cNvPr>
          <p:cNvGrpSpPr/>
          <p:nvPr/>
        </p:nvGrpSpPr>
        <p:grpSpPr>
          <a:xfrm>
            <a:off x="9406890" y="315278"/>
            <a:ext cx="1623492" cy="1102010"/>
            <a:chOff x="8610505" y="3922511"/>
            <a:chExt cx="3271838" cy="2245616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E32C7535-711D-9A7A-473D-0B197183695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538" b="95699" l="8856" r="89668">
                          <a14:foregroundMark x1="32472" y1="28495" x2="61993" y2="22581"/>
                          <a14:foregroundMark x1="60517" y1="7527" x2="60517" y2="7527"/>
                          <a14:foregroundMark x1="32472" y1="91398" x2="49077" y2="84946"/>
                          <a14:foregroundMark x1="35055" y1="95699" x2="35055" y2="95699"/>
                          <a14:foregroundMark x1="61993" y1="3226" x2="59779" y2="538"/>
                          <a14:foregroundMark x1="74170" y1="38710" x2="74170" y2="38710"/>
                          <a14:backgroundMark x1="72325" y1="42473" x2="72325" y2="42473"/>
                          <a14:backgroundMark x1="73432" y1="40860" x2="73432" y2="40860"/>
                          <a14:backgroundMark x1="59410" y1="538" x2="59410" y2="538"/>
                          <a14:backgroundMark x1="60517" y1="538" x2="60517" y2="538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10505" y="3922511"/>
              <a:ext cx="3271838" cy="2245616"/>
            </a:xfrm>
            <a:prstGeom prst="rect">
              <a:avLst/>
            </a:prstGeom>
          </p:spPr>
        </p:pic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F1153F64-EB9F-E143-D8AB-7EF189ED4104}"/>
                </a:ext>
              </a:extLst>
            </p:cNvPr>
            <p:cNvSpPr txBox="1"/>
            <p:nvPr/>
          </p:nvSpPr>
          <p:spPr>
            <a:xfrm rot="20895275">
              <a:off x="9934132" y="5158470"/>
              <a:ext cx="1557647" cy="5515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>
                  <a:solidFill>
                    <a:srgbClr val="F5EFD9"/>
                  </a:solidFill>
                </a:rPr>
                <a:t>.MD</a:t>
              </a:r>
              <a:endParaRPr lang="en-DE" dirty="0">
                <a:solidFill>
                  <a:srgbClr val="F5EFD9"/>
                </a:solidFill>
              </a:endParaRPr>
            </a:p>
          </p:txBody>
        </p:sp>
      </p:grpSp>
      <p:pic>
        <p:nvPicPr>
          <p:cNvPr id="6" name="Picture 5">
            <a:extLst>
              <a:ext uri="{FF2B5EF4-FFF2-40B4-BE49-F238E27FC236}">
                <a16:creationId xmlns:a16="http://schemas.microsoft.com/office/drawing/2014/main" id="{45CD8482-C8FC-E079-77E0-121E92C83AE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2667" b="94667" l="1333" r="96889">
                        <a14:foregroundMark x1="92889" y1="48889" x2="92889" y2="48889"/>
                        <a14:foregroundMark x1="92889" y1="48889" x2="82222" y2="88000"/>
                        <a14:foregroundMark x1="82667" y1="32889" x2="81333" y2="15556"/>
                        <a14:foregroundMark x1="84000" y1="47111" x2="89778" y2="16889"/>
                        <a14:foregroundMark x1="89778" y1="16889" x2="83111" y2="10222"/>
                        <a14:foregroundMark x1="97333" y1="76000" x2="97333" y2="45333"/>
                        <a14:foregroundMark x1="97333" y1="45333" x2="97333" y2="45333"/>
                        <a14:foregroundMark x1="70667" y1="94667" x2="80889" y2="92000"/>
                        <a14:foregroundMark x1="70667" y1="3111" x2="75556" y2="4889"/>
                        <a14:foregroundMark x1="5333" y1="67111" x2="14667" y2="61778"/>
                        <a14:foregroundMark x1="4444" y1="34222" x2="4444" y2="34222"/>
                        <a14:foregroundMark x1="2667" y1="64889" x2="2667" y2="64889"/>
                        <a14:foregroundMark x1="1333" y1="32889" x2="1333" y2="3288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2711" y="378269"/>
            <a:ext cx="994752" cy="994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845418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1414710-461F-662E-40B1-C0B71CC5B7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667" b="94667" l="1333" r="96889">
                        <a14:foregroundMark x1="92889" y1="48889" x2="92889" y2="48889"/>
                        <a14:foregroundMark x1="92889" y1="48889" x2="82222" y2="88000"/>
                        <a14:foregroundMark x1="82667" y1="32889" x2="81333" y2="15556"/>
                        <a14:foregroundMark x1="84000" y1="47111" x2="89778" y2="16889"/>
                        <a14:foregroundMark x1="89778" y1="16889" x2="83111" y2="10222"/>
                        <a14:foregroundMark x1="97333" y1="76000" x2="97333" y2="45333"/>
                        <a14:foregroundMark x1="97333" y1="45333" x2="97333" y2="45333"/>
                        <a14:foregroundMark x1="70667" y1="94667" x2="80889" y2="92000"/>
                        <a14:foregroundMark x1="70667" y1="3111" x2="75556" y2="4889"/>
                        <a14:foregroundMark x1="5333" y1="67111" x2="14667" y2="61778"/>
                        <a14:foregroundMark x1="4444" y1="34222" x2="4444" y2="34222"/>
                        <a14:foregroundMark x1="2667" y1="64889" x2="2667" y2="64889"/>
                        <a14:foregroundMark x1="1333" y1="32889" x2="1333" y2="3288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886" y="3478735"/>
            <a:ext cx="1357451" cy="1357451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FF22018-A325-588E-AFCE-D971A97E9DD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5778" b="92889" l="6667" r="94667">
                        <a14:foregroundMark x1="6667" y1="50222" x2="6667" y2="50222"/>
                        <a14:foregroundMark x1="47556" y1="93333" x2="47556" y2="93333"/>
                        <a14:foregroundMark x1="92000" y1="49778" x2="92000" y2="49778"/>
                        <a14:foregroundMark x1="51111" y1="9333" x2="51111" y2="9333"/>
                        <a14:foregroundMark x1="65778" y1="5778" x2="65778" y2="5778"/>
                        <a14:foregroundMark x1="79111" y1="12889" x2="82222" y2="20000"/>
                        <a14:foregroundMark x1="82222" y1="23556" x2="79556" y2="11556"/>
                        <a14:foregroundMark x1="94667" y1="54667" x2="94667" y2="4888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675" y="1878708"/>
            <a:ext cx="1357451" cy="135745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AC87AE3-7064-1701-4C10-D106F848460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324" y="425684"/>
            <a:ext cx="2000155" cy="112008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12" name="Text Placeholder 1">
            <a:extLst>
              <a:ext uri="{FF2B5EF4-FFF2-40B4-BE49-F238E27FC236}">
                <a16:creationId xmlns:a16="http://schemas.microsoft.com/office/drawing/2014/main" id="{499136AB-E88B-60DB-99BE-931E53394DB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8112" y="1023937"/>
            <a:ext cx="11915775" cy="4810125"/>
          </a:xfrm>
        </p:spPr>
        <p:txBody>
          <a:bodyPr/>
          <a:lstStyle/>
          <a:p>
            <a:r>
              <a:rPr lang="en-GB" dirty="0"/>
              <a:t>Setup</a:t>
            </a:r>
          </a:p>
          <a:p>
            <a:endParaRPr lang="en-GB" sz="3600" dirty="0"/>
          </a:p>
          <a:p>
            <a:r>
              <a:rPr lang="en-GB" sz="3600" dirty="0" err="1"/>
              <a:t>Betriebssystem</a:t>
            </a:r>
            <a:endParaRPr lang="en-GB" sz="3600" dirty="0"/>
          </a:p>
          <a:p>
            <a:r>
              <a:rPr lang="en-GB" sz="3600" dirty="0"/>
              <a:t>Browser</a:t>
            </a:r>
          </a:p>
          <a:p>
            <a:r>
              <a:rPr lang="en-GB" sz="3600" dirty="0"/>
              <a:t>IDE</a:t>
            </a:r>
          </a:p>
          <a:p>
            <a:r>
              <a:rPr lang="en-GB" sz="3600" dirty="0" err="1"/>
              <a:t>Dokumentation</a:t>
            </a:r>
            <a:endParaRPr lang="en-DE" sz="3600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09DC9588-92BA-70EF-E881-60E1F76F5BCD}"/>
              </a:ext>
            </a:extLst>
          </p:cNvPr>
          <p:cNvGrpSpPr/>
          <p:nvPr/>
        </p:nvGrpSpPr>
        <p:grpSpPr>
          <a:xfrm>
            <a:off x="138112" y="5323372"/>
            <a:ext cx="1600202" cy="1120087"/>
            <a:chOff x="8610505" y="3922511"/>
            <a:chExt cx="3271838" cy="2245616"/>
          </a:xfrm>
        </p:grpSpPr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176E26DB-9438-63B8-507F-D17591DEE931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BEBA8EAE-BF5A-486C-A8C5-ECC9F3942E4B}">
                  <a14:imgProps xmlns:a14="http://schemas.microsoft.com/office/drawing/2010/main">
                    <a14:imgLayer r:embed="rId8">
                      <a14:imgEffect>
                        <a14:backgroundRemoval t="538" b="95699" l="8856" r="89668">
                          <a14:foregroundMark x1="32472" y1="28495" x2="61993" y2="22581"/>
                          <a14:foregroundMark x1="60517" y1="7527" x2="60517" y2="7527"/>
                          <a14:foregroundMark x1="32472" y1="91398" x2="49077" y2="84946"/>
                          <a14:foregroundMark x1="35055" y1="95699" x2="35055" y2="95699"/>
                          <a14:foregroundMark x1="61993" y1="3226" x2="59779" y2="538"/>
                          <a14:foregroundMark x1="74170" y1="38710" x2="74170" y2="38710"/>
                          <a14:backgroundMark x1="72325" y1="42473" x2="72325" y2="42473"/>
                          <a14:backgroundMark x1="73432" y1="40860" x2="73432" y2="40860"/>
                          <a14:backgroundMark x1="59410" y1="538" x2="59410" y2="538"/>
                          <a14:backgroundMark x1="60517" y1="538" x2="60517" y2="538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10505" y="3922511"/>
              <a:ext cx="3271838" cy="2245616"/>
            </a:xfrm>
            <a:prstGeom prst="rect">
              <a:avLst/>
            </a:prstGeom>
          </p:spPr>
        </p:pic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6E395A11-2B80-D9C1-D349-DDB562306B66}"/>
                </a:ext>
              </a:extLst>
            </p:cNvPr>
            <p:cNvSpPr txBox="1"/>
            <p:nvPr/>
          </p:nvSpPr>
          <p:spPr>
            <a:xfrm rot="20895275">
              <a:off x="9934132" y="5158470"/>
              <a:ext cx="1557647" cy="5515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>
                  <a:solidFill>
                    <a:srgbClr val="F5EFD9"/>
                  </a:solidFill>
                </a:rPr>
                <a:t>.MD</a:t>
              </a:r>
              <a:endParaRPr lang="en-DE" dirty="0">
                <a:solidFill>
                  <a:srgbClr val="F5EFD9"/>
                </a:solidFill>
              </a:endParaRPr>
            </a:p>
          </p:txBody>
        </p:sp>
      </p:grpSp>
      <p:pic>
        <p:nvPicPr>
          <p:cNvPr id="13" name="Picture 12">
            <a:extLst>
              <a:ext uri="{FF2B5EF4-FFF2-40B4-BE49-F238E27FC236}">
                <a16:creationId xmlns:a16="http://schemas.microsoft.com/office/drawing/2014/main" id="{D143E1CD-AE2C-906B-88EF-04C4266024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667" b="94667" l="1333" r="96889">
                        <a14:foregroundMark x1="92889" y1="48889" x2="92889" y2="48889"/>
                        <a14:foregroundMark x1="92889" y1="48889" x2="82222" y2="88000"/>
                        <a14:foregroundMark x1="82667" y1="32889" x2="81333" y2="15556"/>
                        <a14:foregroundMark x1="84000" y1="47111" x2="89778" y2="16889"/>
                        <a14:foregroundMark x1="89778" y1="16889" x2="83111" y2="10222"/>
                        <a14:foregroundMark x1="97333" y1="76000" x2="97333" y2="45333"/>
                        <a14:foregroundMark x1="97333" y1="45333" x2="97333" y2="45333"/>
                        <a14:foregroundMark x1="70667" y1="94667" x2="80889" y2="92000"/>
                        <a14:foregroundMark x1="70667" y1="3111" x2="75556" y2="4889"/>
                        <a14:foregroundMark x1="5333" y1="67111" x2="14667" y2="61778"/>
                        <a14:foregroundMark x1="4444" y1="34222" x2="4444" y2="34222"/>
                        <a14:foregroundMark x1="2667" y1="64889" x2="2667" y2="64889"/>
                        <a14:foregroundMark x1="1333" y1="32889" x2="1333" y2="3288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8861" y="5367911"/>
            <a:ext cx="1026194" cy="1026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317662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9581EDF-BC24-2853-902C-BEF01710D03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Setup </a:t>
            </a:r>
            <a:r>
              <a:rPr lang="en-GB" dirty="0" err="1"/>
              <a:t>zum</a:t>
            </a:r>
            <a:r>
              <a:rPr lang="en-GB" dirty="0"/>
              <a:t> </a:t>
            </a:r>
            <a:r>
              <a:rPr lang="en-GB" dirty="0" err="1"/>
              <a:t>Entwickeln</a:t>
            </a:r>
            <a:r>
              <a:rPr lang="en-GB" dirty="0"/>
              <a:t> </a:t>
            </a:r>
            <a:r>
              <a:rPr lang="en-GB"/>
              <a:t>einer Website</a:t>
            </a:r>
            <a:endParaRPr lang="en-GB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50FC13F-63A1-E5BB-8D92-B503FF31D530}"/>
              </a:ext>
            </a:extLst>
          </p:cNvPr>
          <p:cNvSpPr/>
          <p:nvPr/>
        </p:nvSpPr>
        <p:spPr>
          <a:xfrm>
            <a:off x="10892790" y="5052060"/>
            <a:ext cx="1161097" cy="169164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082503161"/>
      </p:ext>
    </p:extLst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01F7D96-25E2-4399-5EDA-C71906BC8DD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2036617"/>
            <a:ext cx="11304270" cy="4329894"/>
          </a:xfrm>
        </p:spPr>
        <p:txBody>
          <a:bodyPr/>
          <a:lstStyle/>
          <a:p>
            <a:r>
              <a:rPr lang="en-GB" dirty="0"/>
              <a:t>Bilde </a:t>
            </a:r>
            <a:r>
              <a:rPr lang="en-GB" dirty="0" err="1"/>
              <a:t>dein</a:t>
            </a:r>
            <a:r>
              <a:rPr lang="en-GB" dirty="0"/>
              <a:t> </a:t>
            </a:r>
            <a:r>
              <a:rPr lang="en-GB" dirty="0" err="1"/>
              <a:t>persönliches</a:t>
            </a:r>
            <a:r>
              <a:rPr lang="en-GB" dirty="0"/>
              <a:t> Setup, um </a:t>
            </a:r>
            <a:r>
              <a:rPr lang="en-GB" dirty="0" err="1"/>
              <a:t>dem</a:t>
            </a:r>
            <a:r>
              <a:rPr lang="en-GB" dirty="0"/>
              <a:t> Kurs an deinem </a:t>
            </a:r>
            <a:r>
              <a:rPr lang="en-GB" dirty="0" err="1"/>
              <a:t>eigenen</a:t>
            </a:r>
            <a:r>
              <a:rPr lang="en-GB" dirty="0"/>
              <a:t> </a:t>
            </a:r>
            <a:r>
              <a:rPr lang="en-GB" dirty="0" err="1"/>
              <a:t>Gerät</a:t>
            </a:r>
            <a:r>
              <a:rPr lang="en-GB" dirty="0"/>
              <a:t> folgen </a:t>
            </a:r>
            <a:r>
              <a:rPr lang="en-GB" dirty="0" err="1"/>
              <a:t>zu</a:t>
            </a:r>
            <a:r>
              <a:rPr lang="en-GB" dirty="0"/>
              <a:t> </a:t>
            </a:r>
            <a:r>
              <a:rPr lang="en-GB" dirty="0" err="1"/>
              <a:t>können</a:t>
            </a:r>
            <a:r>
              <a:rPr lang="en-GB" dirty="0"/>
              <a:t>.</a:t>
            </a:r>
          </a:p>
          <a:p>
            <a:endParaRPr lang="en-GB" dirty="0"/>
          </a:p>
          <a:p>
            <a:r>
              <a:rPr lang="en-GB" dirty="0" err="1"/>
              <a:t>Erstelle</a:t>
            </a:r>
            <a:r>
              <a:rPr lang="en-GB" dirty="0"/>
              <a:t> </a:t>
            </a:r>
            <a:r>
              <a:rPr lang="en-GB" dirty="0" err="1"/>
              <a:t>deine</a:t>
            </a:r>
            <a:r>
              <a:rPr lang="en-GB" dirty="0"/>
              <a:t> </a:t>
            </a:r>
            <a:r>
              <a:rPr lang="en-GB" dirty="0" err="1"/>
              <a:t>erste</a:t>
            </a:r>
            <a:r>
              <a:rPr lang="en-GB" dirty="0"/>
              <a:t> Website </a:t>
            </a:r>
            <a:r>
              <a:rPr lang="en-GB" dirty="0">
                <a:solidFill>
                  <a:srgbClr val="FFC000"/>
                </a:solidFill>
                <a:latin typeface="Consolas" panose="020B0609020204030204" pitchFamily="49" charset="0"/>
              </a:rPr>
              <a:t>“Website.html”</a:t>
            </a:r>
            <a:r>
              <a:rPr lang="en-GB" dirty="0"/>
              <a:t>. </a:t>
            </a:r>
            <a:endParaRPr lang="en-DE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C15F28F-96F3-3BA6-F470-83566D3C67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7371" y="3272278"/>
            <a:ext cx="6357257" cy="3560064"/>
          </a:xfrm>
          <a:prstGeom prst="rect">
            <a:avLst/>
          </a:prstGeom>
          <a:effectLst>
            <a:softEdge rad="635000"/>
          </a:effec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468F53BA-1886-21D0-32D2-B0CCE9D3914B}"/>
              </a:ext>
            </a:extLst>
          </p:cNvPr>
          <p:cNvSpPr/>
          <p:nvPr/>
        </p:nvSpPr>
        <p:spPr>
          <a:xfrm>
            <a:off x="10892790" y="5052060"/>
            <a:ext cx="1161097" cy="169164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176156612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12DF8AA-1D36-C4A3-DE8B-6124CA62EF0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sz="8800" dirty="0"/>
              <a:t>Internet und HTML</a:t>
            </a:r>
          </a:p>
          <a:p>
            <a:r>
              <a:rPr lang="en-GB" sz="4000" dirty="0" err="1"/>
              <a:t>Informatik</a:t>
            </a:r>
            <a:r>
              <a:rPr lang="en-GB" sz="4000"/>
              <a:t> E1 </a:t>
            </a:r>
            <a:r>
              <a:rPr lang="en-GB" sz="4000" dirty="0"/>
              <a:t>Abels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8B64430-DF0A-F82B-7D71-56BB8BB080DC}"/>
              </a:ext>
            </a:extLst>
          </p:cNvPr>
          <p:cNvSpPr/>
          <p:nvPr/>
        </p:nvSpPr>
        <p:spPr>
          <a:xfrm>
            <a:off x="10001250" y="4697730"/>
            <a:ext cx="2052637" cy="204597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64168639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1">
            <a:extLst>
              <a:ext uri="{FF2B5EF4-FFF2-40B4-BE49-F238E27FC236}">
                <a16:creationId xmlns:a16="http://schemas.microsoft.com/office/drawing/2014/main" id="{7098492A-60C6-370A-1934-91614CB8EDE5}"/>
              </a:ext>
            </a:extLst>
          </p:cNvPr>
          <p:cNvSpPr txBox="1">
            <a:spLocks/>
          </p:cNvSpPr>
          <p:nvPr/>
        </p:nvSpPr>
        <p:spPr>
          <a:xfrm>
            <a:off x="5468471" y="1778856"/>
            <a:ext cx="6226828" cy="4810125"/>
          </a:xfrm>
          <a:prstGeom prst="rect">
            <a:avLst/>
          </a:prstGeom>
        </p:spPr>
        <p:txBody>
          <a:bodyPr anchor="ctr"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6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4400" dirty="0" err="1"/>
              <a:t>Kursarbeit</a:t>
            </a:r>
            <a:endParaRPr lang="en-GB" sz="4400" dirty="0"/>
          </a:p>
          <a:p>
            <a:pPr algn="l"/>
            <a:endParaRPr lang="en-GB" sz="4400" dirty="0"/>
          </a:p>
          <a:p>
            <a:pPr algn="l"/>
            <a:r>
              <a:rPr lang="en-GB" sz="4400" dirty="0" err="1"/>
              <a:t>Mitarbeit</a:t>
            </a:r>
            <a:endParaRPr lang="en-GB" sz="4400" dirty="0"/>
          </a:p>
          <a:p>
            <a:pPr algn="l"/>
            <a:r>
              <a:rPr lang="en-GB" sz="4400" dirty="0"/>
              <a:t>Weekly’s</a:t>
            </a:r>
          </a:p>
          <a:p>
            <a:pPr algn="l"/>
            <a:r>
              <a:rPr lang="en-GB" sz="4400" dirty="0"/>
              <a:t>Live Coding</a:t>
            </a:r>
          </a:p>
          <a:p>
            <a:pPr algn="l"/>
            <a:r>
              <a:rPr lang="en-GB" sz="4400" dirty="0" err="1"/>
              <a:t>Projekt</a:t>
            </a:r>
            <a:endParaRPr lang="en-DE" sz="4400" dirty="0"/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F7414486-A022-265B-CA49-6B44A3F515F2}"/>
              </a:ext>
            </a:extLst>
          </p:cNvPr>
          <p:cNvSpPr txBox="1">
            <a:spLocks/>
          </p:cNvSpPr>
          <p:nvPr/>
        </p:nvSpPr>
        <p:spPr>
          <a:xfrm>
            <a:off x="138113" y="287338"/>
            <a:ext cx="11915775" cy="1296987"/>
          </a:xfrm>
          <a:prstGeom prst="rect">
            <a:avLst/>
          </a:prstGeom>
        </p:spPr>
        <p:txBody>
          <a:bodyPr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7200" b="1" dirty="0">
                <a:solidFill>
                  <a:schemeClr val="bg1"/>
                </a:solidFill>
              </a:rPr>
              <a:t>Internet und HTML</a:t>
            </a:r>
            <a:endParaRPr lang="en-DE" sz="7200" b="1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7D5837F2-2168-D330-7641-5377CC1EF4B2}"/>
                  </a:ext>
                </a:extLst>
              </p:cNvPr>
              <p:cNvSpPr txBox="1"/>
              <p:nvPr/>
            </p:nvSpPr>
            <p:spPr>
              <a:xfrm>
                <a:off x="3808904" y="2038911"/>
                <a:ext cx="863250" cy="7238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type m:val="skw"/>
                          <m:ctrlPr>
                            <a:rPr lang="en-DE" sz="3600" b="1" i="1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3600" b="1" i="1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GB" sz="3600" b="1" i="1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en-DE" sz="3600" b="1" dirty="0">
                  <a:solidFill>
                    <a:srgbClr val="FFC000"/>
                  </a:solidFill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7D5837F2-2168-D330-7641-5377CC1EF4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8904" y="2038911"/>
                <a:ext cx="863250" cy="72385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37870F8C-3104-E302-AA11-B05F250F684A}"/>
                  </a:ext>
                </a:extLst>
              </p:cNvPr>
              <p:cNvSpPr txBox="1"/>
              <p:nvPr/>
            </p:nvSpPr>
            <p:spPr>
              <a:xfrm>
                <a:off x="3808904" y="4653243"/>
                <a:ext cx="863250" cy="7238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type m:val="skw"/>
                          <m:ctrlPr>
                            <a:rPr lang="en-DE" sz="3600" b="1" i="1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3600" b="1" i="1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GB" sz="3600" b="1" i="1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en-DE" sz="3600" b="1" dirty="0">
                  <a:solidFill>
                    <a:srgbClr val="FFC000"/>
                  </a:solidFill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37870F8C-3104-E302-AA11-B05F250F68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8904" y="4653243"/>
                <a:ext cx="863250" cy="72385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7721281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61126FC-E7F0-7899-70B4-D45D3D46EE0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>
                <a:solidFill>
                  <a:srgbClr val="FFC000"/>
                </a:solidFill>
              </a:rPr>
              <a:t>Setup</a:t>
            </a:r>
            <a:endParaRPr lang="en-DE" dirty="0">
              <a:solidFill>
                <a:srgbClr val="FFC000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1414710-461F-662E-40B1-C0B71CC5B7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667" b="94667" l="1333" r="96889">
                        <a14:foregroundMark x1="92889" y1="48889" x2="92889" y2="48889"/>
                        <a14:foregroundMark x1="92889" y1="48889" x2="82222" y2="88000"/>
                        <a14:foregroundMark x1="82667" y1="32889" x2="81333" y2="15556"/>
                        <a14:foregroundMark x1="84000" y1="47111" x2="89778" y2="16889"/>
                        <a14:foregroundMark x1="89778" y1="16889" x2="83111" y2="10222"/>
                        <a14:foregroundMark x1="97333" y1="76000" x2="97333" y2="45333"/>
                        <a14:foregroundMark x1="97333" y1="45333" x2="97333" y2="45333"/>
                        <a14:foregroundMark x1="70667" y1="94667" x2="80889" y2="92000"/>
                        <a14:foregroundMark x1="70667" y1="3111" x2="75556" y2="4889"/>
                        <a14:foregroundMark x1="5333" y1="67111" x2="14667" y2="61778"/>
                        <a14:foregroundMark x1="4444" y1="34222" x2="4444" y2="34222"/>
                        <a14:foregroundMark x1="2667" y1="64889" x2="2667" y2="64889"/>
                        <a14:foregroundMark x1="1333" y1="32889" x2="1333" y2="3288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886" y="3478735"/>
            <a:ext cx="1357451" cy="1357451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FF22018-A325-588E-AFCE-D971A97E9DD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5778" b="92889" l="6667" r="94667">
                        <a14:foregroundMark x1="6667" y1="50222" x2="6667" y2="50222"/>
                        <a14:foregroundMark x1="47556" y1="93333" x2="47556" y2="93333"/>
                        <a14:foregroundMark x1="92000" y1="49778" x2="92000" y2="49778"/>
                        <a14:foregroundMark x1="51111" y1="9333" x2="51111" y2="9333"/>
                        <a14:foregroundMark x1="65778" y1="5778" x2="65778" y2="5778"/>
                        <a14:foregroundMark x1="79111" y1="12889" x2="82222" y2="20000"/>
                        <a14:foregroundMark x1="82222" y1="23556" x2="79556" y2="11556"/>
                        <a14:foregroundMark x1="94667" y1="54667" x2="94667" y2="4888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675" y="1878708"/>
            <a:ext cx="1357451" cy="1357451"/>
          </a:xfrm>
          <a:prstGeom prst="rect">
            <a:avLst/>
          </a:prstGeom>
        </p:spPr>
      </p:pic>
      <p:grpSp>
        <p:nvGrpSpPr>
          <p:cNvPr id="5" name="Group 4">
            <a:extLst>
              <a:ext uri="{FF2B5EF4-FFF2-40B4-BE49-F238E27FC236}">
                <a16:creationId xmlns:a16="http://schemas.microsoft.com/office/drawing/2014/main" id="{C68BBE3F-6605-30B0-BA8E-E0348D46C6F8}"/>
              </a:ext>
            </a:extLst>
          </p:cNvPr>
          <p:cNvGrpSpPr/>
          <p:nvPr/>
        </p:nvGrpSpPr>
        <p:grpSpPr>
          <a:xfrm>
            <a:off x="290855" y="5078762"/>
            <a:ext cx="2332603" cy="1503817"/>
            <a:chOff x="8610505" y="3922511"/>
            <a:chExt cx="3271838" cy="2245616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2FE4A72C-0429-A30A-71A2-C4BE29F2A595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BEBA8EAE-BF5A-486C-A8C5-ECC9F3942E4B}">
                  <a14:imgProps xmlns:a14="http://schemas.microsoft.com/office/drawing/2010/main">
                    <a14:imgLayer r:embed="rId7">
                      <a14:imgEffect>
                        <a14:backgroundRemoval t="538" b="95699" l="8856" r="89668">
                          <a14:foregroundMark x1="32472" y1="28495" x2="61993" y2="22581"/>
                          <a14:foregroundMark x1="60517" y1="7527" x2="60517" y2="7527"/>
                          <a14:foregroundMark x1="32472" y1="91398" x2="49077" y2="84946"/>
                          <a14:foregroundMark x1="35055" y1="95699" x2="35055" y2="95699"/>
                          <a14:foregroundMark x1="61993" y1="3226" x2="59779" y2="538"/>
                          <a14:foregroundMark x1="74170" y1="38710" x2="74170" y2="38710"/>
                          <a14:backgroundMark x1="72325" y1="42473" x2="72325" y2="42473"/>
                          <a14:backgroundMark x1="73432" y1="40860" x2="73432" y2="40860"/>
                          <a14:backgroundMark x1="59410" y1="538" x2="59410" y2="538"/>
                          <a14:backgroundMark x1="60517" y1="538" x2="60517" y2="538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10505" y="3922511"/>
              <a:ext cx="3271838" cy="2245616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E1E462B5-3C3A-B626-E31D-A7F234471E6D}"/>
                </a:ext>
              </a:extLst>
            </p:cNvPr>
            <p:cNvSpPr txBox="1"/>
            <p:nvPr/>
          </p:nvSpPr>
          <p:spPr>
            <a:xfrm rot="20895275">
              <a:off x="9934132" y="5158470"/>
              <a:ext cx="1557647" cy="5515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>
                  <a:solidFill>
                    <a:srgbClr val="F5EFD9"/>
                  </a:solidFill>
                </a:rPr>
                <a:t>.MD</a:t>
              </a:r>
              <a:endParaRPr lang="en-DE" dirty="0">
                <a:solidFill>
                  <a:srgbClr val="F5EFD9"/>
                </a:solidFill>
              </a:endParaRPr>
            </a:p>
          </p:txBody>
        </p:sp>
      </p:grpSp>
      <p:pic>
        <p:nvPicPr>
          <p:cNvPr id="8" name="Picture 7">
            <a:extLst>
              <a:ext uri="{FF2B5EF4-FFF2-40B4-BE49-F238E27FC236}">
                <a16:creationId xmlns:a16="http://schemas.microsoft.com/office/drawing/2014/main" id="{2AC87AE3-7064-1701-4C10-D106F848460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324" y="425684"/>
            <a:ext cx="2000155" cy="112008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218649736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61126FC-E7F0-7899-70B4-D45D3D46EE0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Setup</a:t>
            </a:r>
          </a:p>
          <a:p>
            <a:endParaRPr lang="en-GB" sz="3600" dirty="0"/>
          </a:p>
          <a:p>
            <a:r>
              <a:rPr lang="en-GB" sz="3600" dirty="0" err="1">
                <a:solidFill>
                  <a:srgbClr val="FFC000"/>
                </a:solidFill>
              </a:rPr>
              <a:t>Betriebssystem</a:t>
            </a:r>
            <a:endParaRPr lang="en-DE" sz="4400" dirty="0">
              <a:solidFill>
                <a:srgbClr val="FFC000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1414710-461F-662E-40B1-C0B71CC5B7FC}"/>
              </a:ext>
            </a:extLst>
          </p:cNvPr>
          <p:cNvPicPr>
            <a:picLocks noChangeAspect="1"/>
          </p:cNvPicPr>
          <p:nvPr/>
        </p:nvPicPr>
        <p:blipFill>
          <a:blip r:embed="rId2">
            <a:grayscl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667" b="94667" l="1333" r="96889">
                        <a14:foregroundMark x1="92889" y1="48889" x2="92889" y2="48889"/>
                        <a14:foregroundMark x1="92889" y1="48889" x2="82222" y2="88000"/>
                        <a14:foregroundMark x1="82667" y1="32889" x2="81333" y2="15556"/>
                        <a14:foregroundMark x1="84000" y1="47111" x2="89778" y2="16889"/>
                        <a14:foregroundMark x1="89778" y1="16889" x2="83111" y2="10222"/>
                        <a14:foregroundMark x1="97333" y1="76000" x2="97333" y2="45333"/>
                        <a14:foregroundMark x1="97333" y1="45333" x2="97333" y2="45333"/>
                        <a14:foregroundMark x1="70667" y1="94667" x2="80889" y2="92000"/>
                        <a14:foregroundMark x1="70667" y1="3111" x2="75556" y2="4889"/>
                        <a14:foregroundMark x1="5333" y1="67111" x2="14667" y2="61778"/>
                        <a14:foregroundMark x1="4444" y1="34222" x2="4444" y2="34222"/>
                        <a14:foregroundMark x1="2667" y1="64889" x2="2667" y2="64889"/>
                        <a14:foregroundMark x1="1333" y1="32889" x2="1333" y2="3288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886" y="3478735"/>
            <a:ext cx="1357451" cy="1357451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FF22018-A325-588E-AFCE-D971A97E9DDF}"/>
              </a:ext>
            </a:extLst>
          </p:cNvPr>
          <p:cNvPicPr>
            <a:picLocks noChangeAspect="1"/>
          </p:cNvPicPr>
          <p:nvPr/>
        </p:nvPicPr>
        <p:blipFill>
          <a:blip r:embed="rId4">
            <a:grayscl/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5778" b="92889" l="6667" r="94667">
                        <a14:foregroundMark x1="6667" y1="50222" x2="6667" y2="50222"/>
                        <a14:foregroundMark x1="47556" y1="93333" x2="47556" y2="93333"/>
                        <a14:foregroundMark x1="92000" y1="49778" x2="92000" y2="49778"/>
                        <a14:foregroundMark x1="51111" y1="9333" x2="51111" y2="9333"/>
                        <a14:foregroundMark x1="65778" y1="5778" x2="65778" y2="5778"/>
                        <a14:foregroundMark x1="79111" y1="12889" x2="82222" y2="20000"/>
                        <a14:foregroundMark x1="82222" y1="23556" x2="79556" y2="11556"/>
                        <a14:foregroundMark x1="94667" y1="54667" x2="94667" y2="4888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675" y="1878708"/>
            <a:ext cx="1357451" cy="1357451"/>
          </a:xfrm>
          <a:prstGeom prst="rect">
            <a:avLst/>
          </a:prstGeom>
        </p:spPr>
      </p:pic>
      <p:grpSp>
        <p:nvGrpSpPr>
          <p:cNvPr id="5" name="Group 4">
            <a:extLst>
              <a:ext uri="{FF2B5EF4-FFF2-40B4-BE49-F238E27FC236}">
                <a16:creationId xmlns:a16="http://schemas.microsoft.com/office/drawing/2014/main" id="{C68BBE3F-6605-30B0-BA8E-E0348D46C6F8}"/>
              </a:ext>
            </a:extLst>
          </p:cNvPr>
          <p:cNvGrpSpPr/>
          <p:nvPr/>
        </p:nvGrpSpPr>
        <p:grpSpPr>
          <a:xfrm>
            <a:off x="290855" y="5078762"/>
            <a:ext cx="2332603" cy="1503817"/>
            <a:chOff x="8610505" y="3922511"/>
            <a:chExt cx="3271838" cy="2245616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2FE4A72C-0429-A30A-71A2-C4BE29F2A595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grayscl/>
              <a:extLst>
                <a:ext uri="{BEBA8EAE-BF5A-486C-A8C5-ECC9F3942E4B}">
                  <a14:imgProps xmlns:a14="http://schemas.microsoft.com/office/drawing/2010/main">
                    <a14:imgLayer r:embed="rId7">
                      <a14:imgEffect>
                        <a14:backgroundRemoval t="538" b="95699" l="8856" r="89668">
                          <a14:foregroundMark x1="32472" y1="28495" x2="61993" y2="22581"/>
                          <a14:foregroundMark x1="60517" y1="7527" x2="60517" y2="7527"/>
                          <a14:foregroundMark x1="32472" y1="91398" x2="49077" y2="84946"/>
                          <a14:foregroundMark x1="35055" y1="95699" x2="35055" y2="95699"/>
                          <a14:foregroundMark x1="61993" y1="3226" x2="59779" y2="538"/>
                          <a14:foregroundMark x1="74170" y1="38710" x2="74170" y2="38710"/>
                          <a14:backgroundMark x1="72325" y1="42473" x2="72325" y2="42473"/>
                          <a14:backgroundMark x1="73432" y1="40860" x2="73432" y2="40860"/>
                          <a14:backgroundMark x1="59410" y1="538" x2="59410" y2="538"/>
                          <a14:backgroundMark x1="60517" y1="538" x2="60517" y2="538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10505" y="3922511"/>
              <a:ext cx="3271838" cy="2245616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E1E462B5-3C3A-B626-E31D-A7F234471E6D}"/>
                </a:ext>
              </a:extLst>
            </p:cNvPr>
            <p:cNvSpPr txBox="1"/>
            <p:nvPr/>
          </p:nvSpPr>
          <p:spPr>
            <a:xfrm rot="20895275">
              <a:off x="9934132" y="5158470"/>
              <a:ext cx="1557647" cy="5515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>
                  <a:solidFill>
                    <a:srgbClr val="F5EFD9"/>
                  </a:solidFill>
                </a:rPr>
                <a:t>.MD</a:t>
              </a:r>
              <a:endParaRPr lang="en-DE" dirty="0">
                <a:solidFill>
                  <a:srgbClr val="F5EFD9"/>
                </a:solidFill>
              </a:endParaRPr>
            </a:p>
          </p:txBody>
        </p:sp>
      </p:grpSp>
      <p:pic>
        <p:nvPicPr>
          <p:cNvPr id="8" name="Picture 7">
            <a:extLst>
              <a:ext uri="{FF2B5EF4-FFF2-40B4-BE49-F238E27FC236}">
                <a16:creationId xmlns:a16="http://schemas.microsoft.com/office/drawing/2014/main" id="{2AC87AE3-7064-1701-4C10-D106F848460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324" y="425684"/>
            <a:ext cx="2000155" cy="112008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97AEF3E9-215C-C789-8618-108AE8BD60AA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8989" b="98876" l="10000" r="90000">
                        <a14:foregroundMark x1="36667" y1="93258" x2="53333" y2="37079"/>
                        <a14:foregroundMark x1="44167" y1="35955" x2="40833" y2="21348"/>
                        <a14:foregroundMark x1="56667" y1="98876" x2="56667" y2="7078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1692" y="164767"/>
            <a:ext cx="1510230" cy="1120087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36BEEFF7-F849-AA91-01C3-824CA28BB687}"/>
              </a:ext>
            </a:extLst>
          </p:cNvPr>
          <p:cNvPicPr>
            <a:picLocks noChangeAspect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78" t="23399" r="19777" b="21518"/>
          <a:stretch/>
        </p:blipFill>
        <p:spPr>
          <a:xfrm>
            <a:off x="10077936" y="1739339"/>
            <a:ext cx="1357743" cy="1237313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64E30D6E-0CBA-D1B5-719B-CB45A2B4A1F3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backgroundRemoval t="0" b="97778" l="9778" r="89778">
                        <a14:foregroundMark x1="41778" y1="20444" x2="56444" y2="12444"/>
                        <a14:foregroundMark x1="86222" y1="56000" x2="84889" y2="39556"/>
                        <a14:foregroundMark x1="63556" y1="8444" x2="65788" y2="5575"/>
                        <a14:foregroundMark x1="63556" y1="95111" x2="61333" y2="91111"/>
                        <a14:foregroundMark x1="38667" y1="96889" x2="38667" y2="96889"/>
                        <a14:foregroundMark x1="61333" y1="97778" x2="61333" y2="97778"/>
                        <a14:foregroundMark x1="11556" y1="53778" x2="11556" y2="53778"/>
                        <a14:backgroundMark x1="69778" y1="4889" x2="68889" y2="0"/>
                        <a14:backgroundMark x1="67111" y1="5778" x2="68889" y2="2667"/>
                        <a14:backgroundMark x1="65333" y1="6667" x2="69778" y2="177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3012" y="3061110"/>
            <a:ext cx="1027590" cy="1027590"/>
          </a:xfrm>
          <a:prstGeom prst="rect">
            <a:avLst/>
          </a:prstGeom>
        </p:spPr>
      </p:pic>
      <p:sp>
        <p:nvSpPr>
          <p:cNvPr id="19" name="&quot;Not Allowed&quot; Symbol 18">
            <a:extLst>
              <a:ext uri="{FF2B5EF4-FFF2-40B4-BE49-F238E27FC236}">
                <a16:creationId xmlns:a16="http://schemas.microsoft.com/office/drawing/2014/main" id="{01BFFD79-7517-C803-63B9-EFBE86B9456E}"/>
              </a:ext>
            </a:extLst>
          </p:cNvPr>
          <p:cNvSpPr/>
          <p:nvPr/>
        </p:nvSpPr>
        <p:spPr>
          <a:xfrm>
            <a:off x="10335978" y="3104002"/>
            <a:ext cx="841657" cy="941805"/>
          </a:xfrm>
          <a:prstGeom prst="noSmoking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217496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61126FC-E7F0-7899-70B4-D45D3D46EE0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Setup</a:t>
            </a:r>
          </a:p>
          <a:p>
            <a:endParaRPr lang="en-GB" sz="3600" dirty="0"/>
          </a:p>
          <a:p>
            <a:r>
              <a:rPr lang="en-GB" sz="3600" dirty="0" err="1"/>
              <a:t>Betriebssystem</a:t>
            </a:r>
            <a:endParaRPr lang="en-GB" sz="3600" dirty="0"/>
          </a:p>
          <a:p>
            <a:r>
              <a:rPr lang="en-GB" sz="3600" dirty="0">
                <a:solidFill>
                  <a:srgbClr val="FFC000"/>
                </a:solidFill>
              </a:rPr>
              <a:t>Browser</a:t>
            </a:r>
            <a:endParaRPr lang="en-DE" sz="3600" dirty="0">
              <a:solidFill>
                <a:srgbClr val="FFC000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1414710-461F-662E-40B1-C0B71CC5B7FC}"/>
              </a:ext>
            </a:extLst>
          </p:cNvPr>
          <p:cNvPicPr>
            <a:picLocks noChangeAspect="1"/>
          </p:cNvPicPr>
          <p:nvPr/>
        </p:nvPicPr>
        <p:blipFill>
          <a:blip r:embed="rId2">
            <a:grayscl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667" b="94667" l="1333" r="96889">
                        <a14:foregroundMark x1="92889" y1="48889" x2="92889" y2="48889"/>
                        <a14:foregroundMark x1="92889" y1="48889" x2="82222" y2="88000"/>
                        <a14:foregroundMark x1="82667" y1="32889" x2="81333" y2="15556"/>
                        <a14:foregroundMark x1="84000" y1="47111" x2="89778" y2="16889"/>
                        <a14:foregroundMark x1="89778" y1="16889" x2="83111" y2="10222"/>
                        <a14:foregroundMark x1="97333" y1="76000" x2="97333" y2="45333"/>
                        <a14:foregroundMark x1="97333" y1="45333" x2="97333" y2="45333"/>
                        <a14:foregroundMark x1="70667" y1="94667" x2="80889" y2="92000"/>
                        <a14:foregroundMark x1="70667" y1="3111" x2="75556" y2="4889"/>
                        <a14:foregroundMark x1="5333" y1="67111" x2="14667" y2="61778"/>
                        <a14:foregroundMark x1="4444" y1="34222" x2="4444" y2="34222"/>
                        <a14:foregroundMark x1="2667" y1="64889" x2="2667" y2="64889"/>
                        <a14:foregroundMark x1="1333" y1="32889" x2="1333" y2="3288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886" y="3478735"/>
            <a:ext cx="1357451" cy="1357451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FF22018-A325-588E-AFCE-D971A97E9DD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5778" b="92889" l="6667" r="94667">
                        <a14:foregroundMark x1="6667" y1="50222" x2="6667" y2="50222"/>
                        <a14:foregroundMark x1="47556" y1="93333" x2="47556" y2="93333"/>
                        <a14:foregroundMark x1="92000" y1="49778" x2="92000" y2="49778"/>
                        <a14:foregroundMark x1="51111" y1="9333" x2="51111" y2="9333"/>
                        <a14:foregroundMark x1="65778" y1="5778" x2="65778" y2="5778"/>
                        <a14:foregroundMark x1="79111" y1="12889" x2="82222" y2="20000"/>
                        <a14:foregroundMark x1="82222" y1="23556" x2="79556" y2="11556"/>
                        <a14:foregroundMark x1="94667" y1="54667" x2="94667" y2="4888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675" y="1878708"/>
            <a:ext cx="1357451" cy="1357451"/>
          </a:xfrm>
          <a:prstGeom prst="rect">
            <a:avLst/>
          </a:prstGeom>
        </p:spPr>
      </p:pic>
      <p:grpSp>
        <p:nvGrpSpPr>
          <p:cNvPr id="5" name="Group 4">
            <a:extLst>
              <a:ext uri="{FF2B5EF4-FFF2-40B4-BE49-F238E27FC236}">
                <a16:creationId xmlns:a16="http://schemas.microsoft.com/office/drawing/2014/main" id="{C68BBE3F-6605-30B0-BA8E-E0348D46C6F8}"/>
              </a:ext>
            </a:extLst>
          </p:cNvPr>
          <p:cNvGrpSpPr/>
          <p:nvPr/>
        </p:nvGrpSpPr>
        <p:grpSpPr>
          <a:xfrm>
            <a:off x="290855" y="5078762"/>
            <a:ext cx="2332603" cy="1503817"/>
            <a:chOff x="8610505" y="3922511"/>
            <a:chExt cx="3271838" cy="2245616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2FE4A72C-0429-A30A-71A2-C4BE29F2A595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grayscl/>
              <a:extLst>
                <a:ext uri="{BEBA8EAE-BF5A-486C-A8C5-ECC9F3942E4B}">
                  <a14:imgProps xmlns:a14="http://schemas.microsoft.com/office/drawing/2010/main">
                    <a14:imgLayer r:embed="rId7">
                      <a14:imgEffect>
                        <a14:backgroundRemoval t="538" b="95699" l="8856" r="89668">
                          <a14:foregroundMark x1="32472" y1="28495" x2="61993" y2="22581"/>
                          <a14:foregroundMark x1="60517" y1="7527" x2="60517" y2="7527"/>
                          <a14:foregroundMark x1="32472" y1="91398" x2="49077" y2="84946"/>
                          <a14:foregroundMark x1="35055" y1="95699" x2="35055" y2="95699"/>
                          <a14:foregroundMark x1="61993" y1="3226" x2="59779" y2="538"/>
                          <a14:foregroundMark x1="74170" y1="38710" x2="74170" y2="38710"/>
                          <a14:backgroundMark x1="72325" y1="42473" x2="72325" y2="42473"/>
                          <a14:backgroundMark x1="73432" y1="40860" x2="73432" y2="40860"/>
                          <a14:backgroundMark x1="59410" y1="538" x2="59410" y2="538"/>
                          <a14:backgroundMark x1="60517" y1="538" x2="60517" y2="538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10505" y="3922511"/>
              <a:ext cx="3271838" cy="2245616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E1E462B5-3C3A-B626-E31D-A7F234471E6D}"/>
                </a:ext>
              </a:extLst>
            </p:cNvPr>
            <p:cNvSpPr txBox="1"/>
            <p:nvPr/>
          </p:nvSpPr>
          <p:spPr>
            <a:xfrm rot="20895275">
              <a:off x="9934132" y="5158470"/>
              <a:ext cx="1557647" cy="5515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>
                  <a:solidFill>
                    <a:srgbClr val="F5EFD9"/>
                  </a:solidFill>
                </a:rPr>
                <a:t>.MD</a:t>
              </a:r>
              <a:endParaRPr lang="en-DE" dirty="0">
                <a:solidFill>
                  <a:srgbClr val="F5EFD9"/>
                </a:solidFill>
              </a:endParaRPr>
            </a:p>
          </p:txBody>
        </p:sp>
      </p:grpSp>
      <p:pic>
        <p:nvPicPr>
          <p:cNvPr id="8" name="Picture 7">
            <a:extLst>
              <a:ext uri="{FF2B5EF4-FFF2-40B4-BE49-F238E27FC236}">
                <a16:creationId xmlns:a16="http://schemas.microsoft.com/office/drawing/2014/main" id="{2AC87AE3-7064-1701-4C10-D106F8484602}"/>
              </a:ext>
            </a:extLst>
          </p:cNvPr>
          <p:cNvPicPr>
            <a:picLocks noChangeAspect="1"/>
          </p:cNvPicPr>
          <p:nvPr/>
        </p:nvPicPr>
        <p:blipFill>
          <a:blip r:embed="rId8">
            <a:grayscl/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324" y="425684"/>
            <a:ext cx="2000155" cy="112008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AAE343A2-A16C-3CDC-0343-97DBD52DBA9B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6548" b="89881" l="10000" r="90000">
                        <a14:foregroundMark x1="47000" y1="88095" x2="58000" y2="90476"/>
                        <a14:foregroundMark x1="46000" y1="10119" x2="53667" y2="654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5284" y="494264"/>
            <a:ext cx="1692538" cy="947821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70E8737F-B30E-F493-2A9F-22CF7939926F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4658" y="1615983"/>
            <a:ext cx="1368070" cy="910388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A6E0D883-C452-9B26-E8CA-6DE992B88948}"/>
              </a:ext>
            </a:extLst>
          </p:cNvPr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666" b="17994"/>
          <a:stretch/>
        </p:blipFill>
        <p:spPr>
          <a:xfrm>
            <a:off x="9935913" y="2718885"/>
            <a:ext cx="1465905" cy="928501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0CCDCCAB-E2B4-A36D-9A42-38D49F21C395}"/>
              </a:ext>
            </a:extLst>
          </p:cNvPr>
          <p:cNvPicPr>
            <a:picLocks noChangeAspect="1"/>
          </p:cNvPicPr>
          <p:nvPr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485" t="25369" r="33158" b="20536"/>
          <a:stretch/>
        </p:blipFill>
        <p:spPr>
          <a:xfrm>
            <a:off x="10320557" y="3909146"/>
            <a:ext cx="919099" cy="887921"/>
          </a:xfrm>
          <a:prstGeom prst="rect">
            <a:avLst/>
          </a:prstGeom>
        </p:spPr>
      </p:pic>
      <p:sp>
        <p:nvSpPr>
          <p:cNvPr id="25" name="&quot;Not Allowed&quot; Symbol 24">
            <a:extLst>
              <a:ext uri="{FF2B5EF4-FFF2-40B4-BE49-F238E27FC236}">
                <a16:creationId xmlns:a16="http://schemas.microsoft.com/office/drawing/2014/main" id="{675DEA32-D29B-6D38-6C96-A5CBB0555B2E}"/>
              </a:ext>
            </a:extLst>
          </p:cNvPr>
          <p:cNvSpPr/>
          <p:nvPr/>
        </p:nvSpPr>
        <p:spPr>
          <a:xfrm>
            <a:off x="10377475" y="2767610"/>
            <a:ext cx="805264" cy="861844"/>
          </a:xfrm>
          <a:prstGeom prst="noSmoking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249111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61126FC-E7F0-7899-70B4-D45D3D46EE0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Setup</a:t>
            </a:r>
          </a:p>
          <a:p>
            <a:endParaRPr lang="en-GB" sz="3600" dirty="0"/>
          </a:p>
          <a:p>
            <a:r>
              <a:rPr lang="en-GB" sz="3600" dirty="0" err="1"/>
              <a:t>Betriebssystem</a:t>
            </a:r>
            <a:endParaRPr lang="en-GB" sz="3600" dirty="0"/>
          </a:p>
          <a:p>
            <a:r>
              <a:rPr lang="en-GB" sz="3600" dirty="0"/>
              <a:t>Browser</a:t>
            </a:r>
          </a:p>
          <a:p>
            <a:r>
              <a:rPr lang="en-GB" sz="3600" dirty="0">
                <a:solidFill>
                  <a:srgbClr val="FFC000"/>
                </a:solidFill>
              </a:rPr>
              <a:t>IDE</a:t>
            </a:r>
            <a:endParaRPr lang="en-DE" sz="3600" dirty="0">
              <a:solidFill>
                <a:srgbClr val="FFC000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1414710-461F-662E-40B1-C0B71CC5B7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667" b="94667" l="1333" r="96889">
                        <a14:foregroundMark x1="92889" y1="48889" x2="92889" y2="48889"/>
                        <a14:foregroundMark x1="92889" y1="48889" x2="82222" y2="88000"/>
                        <a14:foregroundMark x1="82667" y1="32889" x2="81333" y2="15556"/>
                        <a14:foregroundMark x1="84000" y1="47111" x2="89778" y2="16889"/>
                        <a14:foregroundMark x1="89778" y1="16889" x2="83111" y2="10222"/>
                        <a14:foregroundMark x1="97333" y1="76000" x2="97333" y2="45333"/>
                        <a14:foregroundMark x1="97333" y1="45333" x2="97333" y2="45333"/>
                        <a14:foregroundMark x1="70667" y1="94667" x2="80889" y2="92000"/>
                        <a14:foregroundMark x1="70667" y1="3111" x2="75556" y2="4889"/>
                        <a14:foregroundMark x1="5333" y1="67111" x2="14667" y2="61778"/>
                        <a14:foregroundMark x1="4444" y1="34222" x2="4444" y2="34222"/>
                        <a14:foregroundMark x1="2667" y1="64889" x2="2667" y2="64889"/>
                        <a14:foregroundMark x1="1333" y1="32889" x2="1333" y2="3288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886" y="3478735"/>
            <a:ext cx="1357451" cy="1357451"/>
          </a:xfrm>
          <a:prstGeom prst="rect">
            <a:avLst/>
          </a:prstGeom>
        </p:spPr>
      </p:pic>
      <p:grpSp>
        <p:nvGrpSpPr>
          <p:cNvPr id="5" name="Group 4">
            <a:extLst>
              <a:ext uri="{FF2B5EF4-FFF2-40B4-BE49-F238E27FC236}">
                <a16:creationId xmlns:a16="http://schemas.microsoft.com/office/drawing/2014/main" id="{C68BBE3F-6605-30B0-BA8E-E0348D46C6F8}"/>
              </a:ext>
            </a:extLst>
          </p:cNvPr>
          <p:cNvGrpSpPr/>
          <p:nvPr/>
        </p:nvGrpSpPr>
        <p:grpSpPr>
          <a:xfrm>
            <a:off x="290855" y="5078762"/>
            <a:ext cx="2332603" cy="1503817"/>
            <a:chOff x="8610505" y="3922511"/>
            <a:chExt cx="3271838" cy="2245616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2FE4A72C-0429-A30A-71A2-C4BE29F2A59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grayscl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538" b="95699" l="8856" r="89668">
                          <a14:foregroundMark x1="32472" y1="28495" x2="61993" y2="22581"/>
                          <a14:foregroundMark x1="60517" y1="7527" x2="60517" y2="7527"/>
                          <a14:foregroundMark x1="32472" y1="91398" x2="49077" y2="84946"/>
                          <a14:foregroundMark x1="35055" y1="95699" x2="35055" y2="95699"/>
                          <a14:foregroundMark x1="61993" y1="3226" x2="59779" y2="538"/>
                          <a14:foregroundMark x1="74170" y1="38710" x2="74170" y2="38710"/>
                          <a14:backgroundMark x1="72325" y1="42473" x2="72325" y2="42473"/>
                          <a14:backgroundMark x1="73432" y1="40860" x2="73432" y2="40860"/>
                          <a14:backgroundMark x1="59410" y1="538" x2="59410" y2="538"/>
                          <a14:backgroundMark x1="60517" y1="538" x2="60517" y2="538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10505" y="3922511"/>
              <a:ext cx="3271838" cy="2245616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E1E462B5-3C3A-B626-E31D-A7F234471E6D}"/>
                </a:ext>
              </a:extLst>
            </p:cNvPr>
            <p:cNvSpPr txBox="1"/>
            <p:nvPr/>
          </p:nvSpPr>
          <p:spPr>
            <a:xfrm rot="20895275">
              <a:off x="9934132" y="5158470"/>
              <a:ext cx="1557647" cy="5515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>
                  <a:solidFill>
                    <a:srgbClr val="F5EFD9"/>
                  </a:solidFill>
                </a:rPr>
                <a:t>.MD</a:t>
              </a:r>
              <a:endParaRPr lang="en-DE" dirty="0">
                <a:solidFill>
                  <a:srgbClr val="F5EFD9"/>
                </a:solidFill>
              </a:endParaRPr>
            </a:p>
          </p:txBody>
        </p:sp>
      </p:grpSp>
      <p:pic>
        <p:nvPicPr>
          <p:cNvPr id="8" name="Picture 7">
            <a:extLst>
              <a:ext uri="{FF2B5EF4-FFF2-40B4-BE49-F238E27FC236}">
                <a16:creationId xmlns:a16="http://schemas.microsoft.com/office/drawing/2014/main" id="{2AC87AE3-7064-1701-4C10-D106F848460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324" y="425684"/>
            <a:ext cx="2000155" cy="112008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5DC0B0BC-CB86-04F7-660A-D4D6914A9D8E}"/>
              </a:ext>
            </a:extLst>
          </p:cNvPr>
          <p:cNvPicPr>
            <a:picLocks noChangeAspect="1"/>
          </p:cNvPicPr>
          <p:nvPr/>
        </p:nvPicPr>
        <p:blipFill>
          <a:blip r:embed="rId8">
            <a:grayscl/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5778" b="92889" l="6667" r="94667">
                        <a14:foregroundMark x1="6667" y1="50222" x2="6667" y2="50222"/>
                        <a14:foregroundMark x1="47556" y1="93333" x2="47556" y2="93333"/>
                        <a14:foregroundMark x1="92000" y1="49778" x2="92000" y2="49778"/>
                        <a14:foregroundMark x1="51111" y1="9333" x2="51111" y2="9333"/>
                        <a14:foregroundMark x1="65778" y1="5778" x2="65778" y2="5778"/>
                        <a14:foregroundMark x1="79111" y1="12889" x2="82222" y2="20000"/>
                        <a14:foregroundMark x1="82222" y1="23556" x2="79556" y2="11556"/>
                        <a14:foregroundMark x1="94667" y1="54667" x2="94667" y2="4888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675" y="1878708"/>
            <a:ext cx="1357451" cy="135745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FD2B153A-EBCD-C0D4-6C8C-8E5A0634ADF8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0000" b="90000" l="10000" r="90000">
                        <a14:foregroundMark x1="41333" y1="85333" x2="47111" y2="53333"/>
                        <a14:foregroundMark x1="50222" y1="48889" x2="51556" y2="42222"/>
                        <a14:foregroundMark x1="32889" y1="26667" x2="33333" y2="19556"/>
                        <a14:foregroundMark x1="79556" y1="53333" x2="76889" y2="44889"/>
                        <a14:foregroundMark x1="66222" y1="78222" x2="36444" y2="74667"/>
                        <a14:foregroundMark x1="36444" y1="74667" x2="42222" y2="37333"/>
                        <a14:foregroundMark x1="42222" y1="37333" x2="60889" y2="53333"/>
                        <a14:foregroundMark x1="60889" y1="53333" x2="44889" y2="66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5999" y="135210"/>
            <a:ext cx="1138281" cy="1138281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A73172DF-FC97-620C-5649-1E6C4B8A4F60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backgroundRemoval t="2500" b="93500" l="6000" r="94500">
                        <a14:foregroundMark x1="46500" y1="68000" x2="45000" y2="33500"/>
                        <a14:foregroundMark x1="66500" y1="69500" x2="69000" y2="36500"/>
                        <a14:foregroundMark x1="38000" y1="32000" x2="33500" y2="70000"/>
                        <a14:foregroundMark x1="33500" y1="70000" x2="34500" y2="70500"/>
                        <a14:foregroundMark x1="20500" y1="61500" x2="34000" y2="60500"/>
                        <a14:foregroundMark x1="15000" y1="50000" x2="29000" y2="49500"/>
                        <a14:foregroundMark x1="20000" y1="38500" x2="30000" y2="38000"/>
                        <a14:foregroundMark x1="7500" y1="49500" x2="11500" y2="36500"/>
                        <a14:foregroundMark x1="7000" y1="44500" x2="18000" y2="25500"/>
                        <a14:foregroundMark x1="10000" y1="31500" x2="24500" y2="15500"/>
                        <a14:foregroundMark x1="46750" y1="3000" x2="47184" y2="2710"/>
                        <a14:foregroundMark x1="46000" y1="3500" x2="46750" y2="3000"/>
                        <a14:foregroundMark x1="44341" y1="4606" x2="46000" y2="3500"/>
                        <a14:foregroundMark x1="34000" y1="11500" x2="43472" y2="5185"/>
                        <a14:foregroundMark x1="16500" y1="76000" x2="6000" y2="57500"/>
                        <a14:foregroundMark x1="17500" y1="63500" x2="15500" y2="51000"/>
                        <a14:foregroundMark x1="57500" y1="69000" x2="61500" y2="33500"/>
                        <a14:foregroundMark x1="84500" y1="69000" x2="78000" y2="40000"/>
                        <a14:foregroundMark x1="55500" y1="50000" x2="51000" y2="35500"/>
                        <a14:foregroundMark x1="75500" y1="35500" x2="86500" y2="63000"/>
                        <a14:foregroundMark x1="86500" y1="63000" x2="85500" y2="66000"/>
                        <a14:foregroundMark x1="77000" y1="63500" x2="74000" y2="55500"/>
                        <a14:foregroundMark x1="86000" y1="50000" x2="92500" y2="51000"/>
                        <a14:foregroundMark x1="88500" y1="38500" x2="85500" y2="34500"/>
                        <a14:foregroundMark x1="88500" y1="67000" x2="91500" y2="59500"/>
                        <a14:foregroundMark x1="94500" y1="54500" x2="90500" y2="31500"/>
                        <a14:foregroundMark x1="91500" y1="68000" x2="94500" y2="57000"/>
                        <a14:foregroundMark x1="37500" y1="93500" x2="53500" y2="93000"/>
                        <a14:foregroundMark x1="40500" y1="57500" x2="43000" y2="59500"/>
                        <a14:foregroundMark x1="49500" y1="61500" x2="53500" y2="61000"/>
                        <a14:foregroundMark x1="70000" y1="56500" x2="77000" y2="47000"/>
                        <a14:foregroundMark x1="94500" y1="42000" x2="93000" y2="39000"/>
                        <a14:backgroundMark x1="48000" y1="3000" x2="49000" y2="3000"/>
                        <a14:backgroundMark x1="45500" y1="2000" x2="46000" y2="2000"/>
                        <a14:backgroundMark x1="47000" y1="2000" x2="47000" y2="2000"/>
                        <a14:backgroundMark x1="47000" y1="3000" x2="47000" y2="3000"/>
                        <a14:backgroundMark x1="46000" y1="3500" x2="46000" y2="3500"/>
                        <a14:backgroundMark x1="44500" y1="3000" x2="44500" y2="3000"/>
                        <a14:backgroundMark x1="47000" y1="3000" x2="48500" y2="30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3992" y="2399154"/>
            <a:ext cx="797911" cy="797911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DF969D49-3CC3-958A-0034-33E83E7B8CCD}"/>
              </a:ext>
            </a:extLst>
          </p:cNvPr>
          <p:cNvPicPr>
            <a:picLocks noChangeAspect="1"/>
          </p:cNvPicPr>
          <p:nvPr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45" t="5263" r="4996" b="5848"/>
          <a:stretch/>
        </p:blipFill>
        <p:spPr>
          <a:xfrm>
            <a:off x="10450638" y="1364307"/>
            <a:ext cx="827275" cy="797911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48328F2E-71C9-21B4-EA8F-1CA5276EB06C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backgroundRemoval t="9778" b="92889" l="2667" r="89778">
                        <a14:foregroundMark x1="7556" y1="72000" x2="17333" y2="58667"/>
                        <a14:foregroundMark x1="66222" y1="93333" x2="76444" y2="84000"/>
                        <a14:foregroundMark x1="2667" y1="71111" x2="11556" y2="62667"/>
                        <a14:foregroundMark x1="89778" y1="82667" x2="87111" y2="32889"/>
                        <a14:foregroundMark x1="77778" y1="16444" x2="68889" y2="1688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0263" y="3374170"/>
            <a:ext cx="897650" cy="897650"/>
          </a:xfrm>
          <a:prstGeom prst="rect">
            <a:avLst/>
          </a:prstGeom>
        </p:spPr>
      </p:pic>
      <p:sp>
        <p:nvSpPr>
          <p:cNvPr id="26" name="&quot;Not Allowed&quot; Symbol 25">
            <a:extLst>
              <a:ext uri="{FF2B5EF4-FFF2-40B4-BE49-F238E27FC236}">
                <a16:creationId xmlns:a16="http://schemas.microsoft.com/office/drawing/2014/main" id="{E5DDFE97-3F17-C0F1-8DD2-BA5E84053D0A}"/>
              </a:ext>
            </a:extLst>
          </p:cNvPr>
          <p:cNvSpPr/>
          <p:nvPr/>
        </p:nvSpPr>
        <p:spPr>
          <a:xfrm>
            <a:off x="10486331" y="3549315"/>
            <a:ext cx="682843" cy="708066"/>
          </a:xfrm>
          <a:prstGeom prst="noSmoking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593977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61126FC-E7F0-7899-70B4-D45D3D46EE0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Setup</a:t>
            </a:r>
          </a:p>
          <a:p>
            <a:endParaRPr lang="en-GB" sz="3600" dirty="0"/>
          </a:p>
          <a:p>
            <a:r>
              <a:rPr lang="en-GB" sz="3600" dirty="0" err="1"/>
              <a:t>Betriebssystem</a:t>
            </a:r>
            <a:endParaRPr lang="en-GB" sz="3600" dirty="0"/>
          </a:p>
          <a:p>
            <a:r>
              <a:rPr lang="en-GB" sz="3600" dirty="0"/>
              <a:t>Browser</a:t>
            </a:r>
          </a:p>
          <a:p>
            <a:r>
              <a:rPr lang="en-GB" sz="3600" dirty="0"/>
              <a:t>IDE</a:t>
            </a:r>
          </a:p>
          <a:p>
            <a:r>
              <a:rPr lang="en-GB" sz="3600" dirty="0" err="1">
                <a:solidFill>
                  <a:srgbClr val="FFC000"/>
                </a:solidFill>
              </a:rPr>
              <a:t>Dokumentation</a:t>
            </a:r>
            <a:endParaRPr lang="en-DE" sz="3600" dirty="0">
              <a:solidFill>
                <a:srgbClr val="FFC000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1414710-461F-662E-40B1-C0B71CC5B7FC}"/>
              </a:ext>
            </a:extLst>
          </p:cNvPr>
          <p:cNvPicPr>
            <a:picLocks noChangeAspect="1"/>
          </p:cNvPicPr>
          <p:nvPr/>
        </p:nvPicPr>
        <p:blipFill>
          <a:blip r:embed="rId2">
            <a:grayscl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667" b="94667" l="1333" r="96889">
                        <a14:foregroundMark x1="92889" y1="48889" x2="92889" y2="48889"/>
                        <a14:foregroundMark x1="92889" y1="48889" x2="82222" y2="88000"/>
                        <a14:foregroundMark x1="82667" y1="32889" x2="81333" y2="15556"/>
                        <a14:foregroundMark x1="84000" y1="47111" x2="89778" y2="16889"/>
                        <a14:foregroundMark x1="89778" y1="16889" x2="83111" y2="10222"/>
                        <a14:foregroundMark x1="97333" y1="76000" x2="97333" y2="45333"/>
                        <a14:foregroundMark x1="97333" y1="45333" x2="97333" y2="45333"/>
                        <a14:foregroundMark x1="70667" y1="94667" x2="80889" y2="92000"/>
                        <a14:foregroundMark x1="70667" y1="3111" x2="75556" y2="4889"/>
                        <a14:foregroundMark x1="5333" y1="67111" x2="14667" y2="61778"/>
                        <a14:foregroundMark x1="4444" y1="34222" x2="4444" y2="34222"/>
                        <a14:foregroundMark x1="2667" y1="64889" x2="2667" y2="64889"/>
                        <a14:foregroundMark x1="1333" y1="32889" x2="1333" y2="3288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886" y="3478735"/>
            <a:ext cx="1357451" cy="1357451"/>
          </a:xfrm>
          <a:prstGeom prst="rect">
            <a:avLst/>
          </a:prstGeom>
        </p:spPr>
      </p:pic>
      <p:grpSp>
        <p:nvGrpSpPr>
          <p:cNvPr id="5" name="Group 4">
            <a:extLst>
              <a:ext uri="{FF2B5EF4-FFF2-40B4-BE49-F238E27FC236}">
                <a16:creationId xmlns:a16="http://schemas.microsoft.com/office/drawing/2014/main" id="{C68BBE3F-6605-30B0-BA8E-E0348D46C6F8}"/>
              </a:ext>
            </a:extLst>
          </p:cNvPr>
          <p:cNvGrpSpPr/>
          <p:nvPr/>
        </p:nvGrpSpPr>
        <p:grpSpPr>
          <a:xfrm>
            <a:off x="290855" y="5078762"/>
            <a:ext cx="2332603" cy="1503817"/>
            <a:chOff x="8610505" y="3922511"/>
            <a:chExt cx="3271838" cy="2245616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2FE4A72C-0429-A30A-71A2-C4BE29F2A59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538" b="95699" l="8856" r="89668">
                          <a14:foregroundMark x1="32472" y1="28495" x2="61993" y2="22581"/>
                          <a14:foregroundMark x1="60517" y1="7527" x2="60517" y2="7527"/>
                          <a14:foregroundMark x1="32472" y1="91398" x2="49077" y2="84946"/>
                          <a14:foregroundMark x1="35055" y1="95699" x2="35055" y2="95699"/>
                          <a14:foregroundMark x1="61993" y1="3226" x2="59779" y2="538"/>
                          <a14:foregroundMark x1="74170" y1="38710" x2="74170" y2="38710"/>
                          <a14:backgroundMark x1="72325" y1="42473" x2="72325" y2="42473"/>
                          <a14:backgroundMark x1="73432" y1="40860" x2="73432" y2="40860"/>
                          <a14:backgroundMark x1="59410" y1="538" x2="59410" y2="538"/>
                          <a14:backgroundMark x1="60517" y1="538" x2="60517" y2="538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10505" y="3922511"/>
              <a:ext cx="3271838" cy="2245616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E1E462B5-3C3A-B626-E31D-A7F234471E6D}"/>
                </a:ext>
              </a:extLst>
            </p:cNvPr>
            <p:cNvSpPr txBox="1"/>
            <p:nvPr/>
          </p:nvSpPr>
          <p:spPr>
            <a:xfrm rot="20895275">
              <a:off x="9934132" y="5158470"/>
              <a:ext cx="1557647" cy="5515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>
                  <a:solidFill>
                    <a:srgbClr val="F5EFD9"/>
                  </a:solidFill>
                </a:rPr>
                <a:t>.MD</a:t>
              </a:r>
              <a:endParaRPr lang="en-DE" dirty="0">
                <a:solidFill>
                  <a:srgbClr val="F5EFD9"/>
                </a:solidFill>
              </a:endParaRPr>
            </a:p>
          </p:txBody>
        </p:sp>
      </p:grpSp>
      <p:pic>
        <p:nvPicPr>
          <p:cNvPr id="8" name="Picture 7">
            <a:extLst>
              <a:ext uri="{FF2B5EF4-FFF2-40B4-BE49-F238E27FC236}">
                <a16:creationId xmlns:a16="http://schemas.microsoft.com/office/drawing/2014/main" id="{2AC87AE3-7064-1701-4C10-D106F848460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324" y="425684"/>
            <a:ext cx="2000155" cy="112008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5DC0B0BC-CB86-04F7-660A-D4D6914A9D8E}"/>
              </a:ext>
            </a:extLst>
          </p:cNvPr>
          <p:cNvPicPr>
            <a:picLocks noChangeAspect="1"/>
          </p:cNvPicPr>
          <p:nvPr/>
        </p:nvPicPr>
        <p:blipFill>
          <a:blip r:embed="rId8">
            <a:grayscl/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5778" b="92889" l="6667" r="94667">
                        <a14:foregroundMark x1="6667" y1="50222" x2="6667" y2="50222"/>
                        <a14:foregroundMark x1="47556" y1="93333" x2="47556" y2="93333"/>
                        <a14:foregroundMark x1="92000" y1="49778" x2="92000" y2="49778"/>
                        <a14:foregroundMark x1="51111" y1="9333" x2="51111" y2="9333"/>
                        <a14:foregroundMark x1="65778" y1="5778" x2="65778" y2="5778"/>
                        <a14:foregroundMark x1="79111" y1="12889" x2="82222" y2="20000"/>
                        <a14:foregroundMark x1="82222" y1="23556" x2="79556" y2="11556"/>
                        <a14:foregroundMark x1="94667" y1="54667" x2="94667" y2="4888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675" y="1878708"/>
            <a:ext cx="1357451" cy="1357451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FF921714-A02A-EE1C-51E6-C63D0C146991}"/>
              </a:ext>
            </a:extLst>
          </p:cNvPr>
          <p:cNvPicPr>
            <a:picLocks noChangeAspect="1"/>
          </p:cNvPicPr>
          <p:nvPr/>
        </p:nvPicPr>
        <p:blipFill rotWithShape="1"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0000" b="90000" l="28516" r="70780">
                        <a14:foregroundMark x1="34277" y1="57862" x2="50629" y2="3710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3233" r="23937"/>
          <a:stretch/>
        </p:blipFill>
        <p:spPr>
          <a:xfrm>
            <a:off x="10102854" y="328668"/>
            <a:ext cx="1285996" cy="1217103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087D8D0-03C2-A0E5-BC42-BEEF56E95D69}"/>
              </a:ext>
            </a:extLst>
          </p:cNvPr>
          <p:cNvPicPr>
            <a:picLocks noChangeAspect="1"/>
          </p:cNvPicPr>
          <p:nvPr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29" t="18330" r="16151" b="18330"/>
          <a:stretch/>
        </p:blipFill>
        <p:spPr>
          <a:xfrm>
            <a:off x="10269252" y="1805780"/>
            <a:ext cx="949961" cy="87052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BF84EB6-A034-34BE-DE6E-5AF857FB179E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9692" b="89868" l="9910" r="90090">
                        <a14:foregroundMark x1="14414" y1="88987" x2="20721" y2="78855"/>
                        <a14:foregroundMark x1="12613" y1="85022" x2="11712" y2="81938"/>
                        <a14:foregroundMark x1="90090" y1="34361" x2="89640" y2="2158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1135" y="3108153"/>
            <a:ext cx="1026194" cy="1049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05861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61126FC-E7F0-7899-70B4-D45D3D46EE0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Setup</a:t>
            </a:r>
          </a:p>
          <a:p>
            <a:endParaRPr lang="en-GB" sz="3600" dirty="0"/>
          </a:p>
          <a:p>
            <a:r>
              <a:rPr lang="en-GB" sz="3600" dirty="0" err="1"/>
              <a:t>Betriebssystem</a:t>
            </a:r>
            <a:endParaRPr lang="en-GB" sz="3600" dirty="0"/>
          </a:p>
          <a:p>
            <a:r>
              <a:rPr lang="en-GB" sz="3600" dirty="0"/>
              <a:t>Browser</a:t>
            </a:r>
          </a:p>
          <a:p>
            <a:r>
              <a:rPr lang="en-GB" sz="3600" dirty="0"/>
              <a:t>IDE</a:t>
            </a:r>
          </a:p>
          <a:p>
            <a:r>
              <a:rPr lang="en-GB" sz="3600" dirty="0" err="1">
                <a:solidFill>
                  <a:srgbClr val="FFC000"/>
                </a:solidFill>
              </a:rPr>
              <a:t>Dokumentation</a:t>
            </a:r>
            <a:endParaRPr lang="en-DE" sz="3600" dirty="0">
              <a:solidFill>
                <a:srgbClr val="FFC000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1414710-461F-662E-40B1-C0B71CC5B7FC}"/>
              </a:ext>
            </a:extLst>
          </p:cNvPr>
          <p:cNvPicPr>
            <a:picLocks noChangeAspect="1"/>
          </p:cNvPicPr>
          <p:nvPr/>
        </p:nvPicPr>
        <p:blipFill>
          <a:blip r:embed="rId2">
            <a:grayscl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667" b="94667" l="1333" r="96889">
                        <a14:foregroundMark x1="92889" y1="48889" x2="92889" y2="48889"/>
                        <a14:foregroundMark x1="92889" y1="48889" x2="82222" y2="88000"/>
                        <a14:foregroundMark x1="82667" y1="32889" x2="81333" y2="15556"/>
                        <a14:foregroundMark x1="84000" y1="47111" x2="89778" y2="16889"/>
                        <a14:foregroundMark x1="89778" y1="16889" x2="83111" y2="10222"/>
                        <a14:foregroundMark x1="97333" y1="76000" x2="97333" y2="45333"/>
                        <a14:foregroundMark x1="97333" y1="45333" x2="97333" y2="45333"/>
                        <a14:foregroundMark x1="70667" y1="94667" x2="80889" y2="92000"/>
                        <a14:foregroundMark x1="70667" y1="3111" x2="75556" y2="4889"/>
                        <a14:foregroundMark x1="5333" y1="67111" x2="14667" y2="61778"/>
                        <a14:foregroundMark x1="4444" y1="34222" x2="4444" y2="34222"/>
                        <a14:foregroundMark x1="2667" y1="64889" x2="2667" y2="64889"/>
                        <a14:foregroundMark x1="1333" y1="32889" x2="1333" y2="3288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886" y="3478735"/>
            <a:ext cx="1357451" cy="1357451"/>
          </a:xfrm>
          <a:prstGeom prst="rect">
            <a:avLst/>
          </a:prstGeom>
        </p:spPr>
      </p:pic>
      <p:grpSp>
        <p:nvGrpSpPr>
          <p:cNvPr id="5" name="Group 4">
            <a:extLst>
              <a:ext uri="{FF2B5EF4-FFF2-40B4-BE49-F238E27FC236}">
                <a16:creationId xmlns:a16="http://schemas.microsoft.com/office/drawing/2014/main" id="{C68BBE3F-6605-30B0-BA8E-E0348D46C6F8}"/>
              </a:ext>
            </a:extLst>
          </p:cNvPr>
          <p:cNvGrpSpPr/>
          <p:nvPr/>
        </p:nvGrpSpPr>
        <p:grpSpPr>
          <a:xfrm>
            <a:off x="138112" y="5323372"/>
            <a:ext cx="1600202" cy="1120087"/>
            <a:chOff x="8610505" y="3922511"/>
            <a:chExt cx="3271838" cy="2245616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2FE4A72C-0429-A30A-71A2-C4BE29F2A59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538" b="95699" l="8856" r="89668">
                          <a14:foregroundMark x1="32472" y1="28495" x2="61993" y2="22581"/>
                          <a14:foregroundMark x1="60517" y1="7527" x2="60517" y2="7527"/>
                          <a14:foregroundMark x1="32472" y1="91398" x2="49077" y2="84946"/>
                          <a14:foregroundMark x1="35055" y1="95699" x2="35055" y2="95699"/>
                          <a14:foregroundMark x1="61993" y1="3226" x2="59779" y2="538"/>
                          <a14:foregroundMark x1="74170" y1="38710" x2="74170" y2="38710"/>
                          <a14:backgroundMark x1="72325" y1="42473" x2="72325" y2="42473"/>
                          <a14:backgroundMark x1="73432" y1="40860" x2="73432" y2="40860"/>
                          <a14:backgroundMark x1="59410" y1="538" x2="59410" y2="538"/>
                          <a14:backgroundMark x1="60517" y1="538" x2="60517" y2="538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10505" y="3922511"/>
              <a:ext cx="3271838" cy="2245616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E1E462B5-3C3A-B626-E31D-A7F234471E6D}"/>
                </a:ext>
              </a:extLst>
            </p:cNvPr>
            <p:cNvSpPr txBox="1"/>
            <p:nvPr/>
          </p:nvSpPr>
          <p:spPr>
            <a:xfrm rot="20895275">
              <a:off x="9934132" y="5158470"/>
              <a:ext cx="1557647" cy="5515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>
                  <a:solidFill>
                    <a:srgbClr val="F5EFD9"/>
                  </a:solidFill>
                </a:rPr>
                <a:t>.MD</a:t>
              </a:r>
              <a:endParaRPr lang="en-DE" dirty="0">
                <a:solidFill>
                  <a:srgbClr val="F5EFD9"/>
                </a:solidFill>
              </a:endParaRPr>
            </a:p>
          </p:txBody>
        </p:sp>
      </p:grpSp>
      <p:pic>
        <p:nvPicPr>
          <p:cNvPr id="8" name="Picture 7">
            <a:extLst>
              <a:ext uri="{FF2B5EF4-FFF2-40B4-BE49-F238E27FC236}">
                <a16:creationId xmlns:a16="http://schemas.microsoft.com/office/drawing/2014/main" id="{2AC87AE3-7064-1701-4C10-D106F848460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324" y="425684"/>
            <a:ext cx="2000155" cy="112008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5DC0B0BC-CB86-04F7-660A-D4D6914A9D8E}"/>
              </a:ext>
            </a:extLst>
          </p:cNvPr>
          <p:cNvPicPr>
            <a:picLocks noChangeAspect="1"/>
          </p:cNvPicPr>
          <p:nvPr/>
        </p:nvPicPr>
        <p:blipFill>
          <a:blip r:embed="rId8">
            <a:grayscl/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5778" b="92889" l="6667" r="94667">
                        <a14:foregroundMark x1="6667" y1="50222" x2="6667" y2="50222"/>
                        <a14:foregroundMark x1="47556" y1="93333" x2="47556" y2="93333"/>
                        <a14:foregroundMark x1="92000" y1="49778" x2="92000" y2="49778"/>
                        <a14:foregroundMark x1="51111" y1="9333" x2="51111" y2="9333"/>
                        <a14:foregroundMark x1="65778" y1="5778" x2="65778" y2="5778"/>
                        <a14:foregroundMark x1="79111" y1="12889" x2="82222" y2="20000"/>
                        <a14:foregroundMark x1="82222" y1="23556" x2="79556" y2="11556"/>
                        <a14:foregroundMark x1="94667" y1="54667" x2="94667" y2="4888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675" y="1878708"/>
            <a:ext cx="1357451" cy="1357451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EAAB23FC-7E43-48F8-A4E4-80DFAA192A46}"/>
              </a:ext>
            </a:extLst>
          </p:cNvPr>
          <p:cNvPicPr>
            <a:picLocks noChangeAspect="1"/>
          </p:cNvPicPr>
          <p:nvPr/>
        </p:nvPicPr>
        <p:blipFill rotWithShape="1"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0000" b="90000" l="28516" r="70780">
                        <a14:foregroundMark x1="34277" y1="57862" x2="50629" y2="3710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3233" r="23937"/>
          <a:stretch/>
        </p:blipFill>
        <p:spPr>
          <a:xfrm>
            <a:off x="10102854" y="328668"/>
            <a:ext cx="1285996" cy="1217103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C1F07451-C1CC-2B28-A0D6-E8E547799BFB}"/>
              </a:ext>
            </a:extLst>
          </p:cNvPr>
          <p:cNvPicPr>
            <a:picLocks noChangeAspect="1"/>
          </p:cNvPicPr>
          <p:nvPr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29" t="18330" r="16151" b="18330"/>
          <a:stretch/>
        </p:blipFill>
        <p:spPr>
          <a:xfrm>
            <a:off x="10269252" y="1805780"/>
            <a:ext cx="949961" cy="870520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BD9A80C1-B2D6-F409-A3A0-D9FEAD9DBBA1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9692" b="89868" l="9910" r="90090">
                        <a14:foregroundMark x1="14414" y1="88987" x2="20721" y2="78855"/>
                        <a14:foregroundMark x1="12613" y1="85022" x2="11712" y2="81938"/>
                        <a14:foregroundMark x1="90090" y1="34361" x2="89640" y2="2158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1135" y="3108153"/>
            <a:ext cx="1026194" cy="104930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63FE9C91-AF73-E5CC-C437-CE0FA960C5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667" b="94667" l="1333" r="96889">
                        <a14:foregroundMark x1="92889" y1="48889" x2="92889" y2="48889"/>
                        <a14:foregroundMark x1="92889" y1="48889" x2="82222" y2="88000"/>
                        <a14:foregroundMark x1="82667" y1="32889" x2="81333" y2="15556"/>
                        <a14:foregroundMark x1="84000" y1="47111" x2="89778" y2="16889"/>
                        <a14:foregroundMark x1="89778" y1="16889" x2="83111" y2="10222"/>
                        <a14:foregroundMark x1="97333" y1="76000" x2="97333" y2="45333"/>
                        <a14:foregroundMark x1="97333" y1="45333" x2="97333" y2="45333"/>
                        <a14:foregroundMark x1="70667" y1="94667" x2="80889" y2="92000"/>
                        <a14:foregroundMark x1="70667" y1="3111" x2="75556" y2="4889"/>
                        <a14:foregroundMark x1="5333" y1="67111" x2="14667" y2="61778"/>
                        <a14:foregroundMark x1="4444" y1="34222" x2="4444" y2="34222"/>
                        <a14:foregroundMark x1="2667" y1="64889" x2="2667" y2="64889"/>
                        <a14:foregroundMark x1="1333" y1="32889" x2="1333" y2="3288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8861" y="5367911"/>
            <a:ext cx="1026194" cy="1026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338225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Youtube Design OLD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Youtube Design NEW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108</Words>
  <Application>Microsoft Office PowerPoint</Application>
  <PresentationFormat>Widescreen</PresentationFormat>
  <Paragraphs>60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Arial Black</vt:lpstr>
      <vt:lpstr>Cambria Math</vt:lpstr>
      <vt:lpstr>Consolas</vt:lpstr>
      <vt:lpstr>Youtube Design OLD</vt:lpstr>
      <vt:lpstr>Youtube Design NEW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Patrick Abels</dc:creator>
  <cp:lastModifiedBy>Abels, Patrick</cp:lastModifiedBy>
  <cp:revision>69</cp:revision>
  <dcterms:created xsi:type="dcterms:W3CDTF">2022-12-22T20:26:39Z</dcterms:created>
  <dcterms:modified xsi:type="dcterms:W3CDTF">2025-08-19T11:25:42Z</dcterms:modified>
</cp:coreProperties>
</file>